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71c55bae7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3b41a21904d62"/>
  </p:sldMasterIdLst>
  <p:sldIdLst>
    <p:sldId xmlns:r="http://schemas.openxmlformats.org/officeDocument/2006/relationships" id="256" r:id="Rf196ab404ea74f03"/>
    <p:sldId xmlns:r="http://schemas.openxmlformats.org/officeDocument/2006/relationships" id="257" r:id="Rec1d14fc715a460e"/>
    <p:sldId xmlns:r="http://schemas.openxmlformats.org/officeDocument/2006/relationships" id="258" r:id="R389737d81d484523"/>
    <p:sldId xmlns:r="http://schemas.openxmlformats.org/officeDocument/2006/relationships" id="259" r:id="R64031fb8944e45a9"/>
    <p:sldId xmlns:r="http://schemas.openxmlformats.org/officeDocument/2006/relationships" id="260" r:id="R0634af9a3fa5445d"/>
    <p:sldId xmlns:r="http://schemas.openxmlformats.org/officeDocument/2006/relationships" id="261" r:id="R884364c96a3f4f1b"/>
    <p:sldId xmlns:r="http://schemas.openxmlformats.org/officeDocument/2006/relationships" id="262" r:id="Rba505c92be58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3b41a21904d62" /><Relationship Type="http://schemas.openxmlformats.org/officeDocument/2006/relationships/slide" Target="/ppt/slides/slide1.xml" Id="Rf196ab404ea74f03" /><Relationship Type="http://schemas.openxmlformats.org/officeDocument/2006/relationships/slide" Target="/ppt/slides/slide2.xml" Id="Rec1d14fc715a460e" /><Relationship Type="http://schemas.openxmlformats.org/officeDocument/2006/relationships/slide" Target="/ppt/slides/slide3.xml" Id="R389737d81d484523" /><Relationship Type="http://schemas.openxmlformats.org/officeDocument/2006/relationships/slide" Target="/ppt/slides/slide4.xml" Id="R64031fb8944e45a9" /><Relationship Type="http://schemas.openxmlformats.org/officeDocument/2006/relationships/slide" Target="/ppt/slides/slide5.xml" Id="R0634af9a3fa5445d" /><Relationship Type="http://schemas.openxmlformats.org/officeDocument/2006/relationships/slide" Target="/ppt/slides/slide6.xml" Id="R884364c96a3f4f1b" /><Relationship Type="http://schemas.openxmlformats.org/officeDocument/2006/relationships/slide" Target="/ppt/slides/slide7.xml" Id="Rba505c92be58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a24e34d1b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e98712d74bab" /><Relationship Type="http://schemas.openxmlformats.org/officeDocument/2006/relationships/theme" Target="/ppt/slideMasters/theme/theme1.xml" Id="Rd8b8c47326f0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2e98712d7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badabf2e7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6b8610f4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45aa1e73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95aa7665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955cd596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5154d2c9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f8fad1f7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