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c7b0f630c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3c9330bf44ff3"/>
  </p:sldMasterIdLst>
  <p:sldIdLst>
    <p:sldId xmlns:r="http://schemas.openxmlformats.org/officeDocument/2006/relationships" id="256" r:id="R4aeab3f4745142d4"/>
    <p:sldId xmlns:r="http://schemas.openxmlformats.org/officeDocument/2006/relationships" id="257" r:id="R4afac9865b9240b7"/>
    <p:sldId xmlns:r="http://schemas.openxmlformats.org/officeDocument/2006/relationships" id="258" r:id="R1ffd02a8484b4a71"/>
    <p:sldId xmlns:r="http://schemas.openxmlformats.org/officeDocument/2006/relationships" id="259" r:id="R9018f1fff2a84563"/>
    <p:sldId xmlns:r="http://schemas.openxmlformats.org/officeDocument/2006/relationships" id="260" r:id="R4228a0e8d7ff49dc"/>
    <p:sldId xmlns:r="http://schemas.openxmlformats.org/officeDocument/2006/relationships" id="261" r:id="R78158834184242dc"/>
    <p:sldId xmlns:r="http://schemas.openxmlformats.org/officeDocument/2006/relationships" id="262" r:id="Rdaded7cbf8fd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3c9330bf44ff3" /><Relationship Type="http://schemas.openxmlformats.org/officeDocument/2006/relationships/slide" Target="/ppt/slides/slide1.xml" Id="R4aeab3f4745142d4" /><Relationship Type="http://schemas.openxmlformats.org/officeDocument/2006/relationships/slide" Target="/ppt/slides/slide2.xml" Id="R4afac9865b9240b7" /><Relationship Type="http://schemas.openxmlformats.org/officeDocument/2006/relationships/slide" Target="/ppt/slides/slide3.xml" Id="R1ffd02a8484b4a71" /><Relationship Type="http://schemas.openxmlformats.org/officeDocument/2006/relationships/slide" Target="/ppt/slides/slide4.xml" Id="R9018f1fff2a84563" /><Relationship Type="http://schemas.openxmlformats.org/officeDocument/2006/relationships/slide" Target="/ppt/slides/slide5.xml" Id="R4228a0e8d7ff49dc" /><Relationship Type="http://schemas.openxmlformats.org/officeDocument/2006/relationships/slide" Target="/ppt/slides/slide6.xml" Id="R78158834184242dc" /><Relationship Type="http://schemas.openxmlformats.org/officeDocument/2006/relationships/slide" Target="/ppt/slides/slide7.xml" Id="Rdaded7cbf8fd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df0a9e22d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c299dbe44baa" /><Relationship Type="http://schemas.openxmlformats.org/officeDocument/2006/relationships/theme" Target="/ppt/slideMasters/theme/theme1.xml" Id="Rc683c527e639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3c299dbe4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375a3635d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8b7107774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caec77cc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fe1e4107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9ce7df3a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9e1f62cd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0ceac0531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