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2d8df592b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02f6a6b25409d"/>
  </p:sldMasterIdLst>
  <p:sldIdLst>
    <p:sldId xmlns:r="http://schemas.openxmlformats.org/officeDocument/2006/relationships" id="256" r:id="Rc243bbf6422248f6"/>
    <p:sldId xmlns:r="http://schemas.openxmlformats.org/officeDocument/2006/relationships" id="257" r:id="Rf06ea28f62a34d6b"/>
    <p:sldId xmlns:r="http://schemas.openxmlformats.org/officeDocument/2006/relationships" id="258" r:id="Rf2d50fbdc31b463f"/>
    <p:sldId xmlns:r="http://schemas.openxmlformats.org/officeDocument/2006/relationships" id="259" r:id="Rd68a72c686ae438b"/>
    <p:sldId xmlns:r="http://schemas.openxmlformats.org/officeDocument/2006/relationships" id="260" r:id="R62d0b91310af4fb2"/>
    <p:sldId xmlns:r="http://schemas.openxmlformats.org/officeDocument/2006/relationships" id="261" r:id="R67315a0a362549d4"/>
    <p:sldId xmlns:r="http://schemas.openxmlformats.org/officeDocument/2006/relationships" id="262" r:id="R5be1b702b47a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02f6a6b25409d" /><Relationship Type="http://schemas.openxmlformats.org/officeDocument/2006/relationships/slide" Target="/ppt/slides/slide1.xml" Id="Rc243bbf6422248f6" /><Relationship Type="http://schemas.openxmlformats.org/officeDocument/2006/relationships/slide" Target="/ppt/slides/slide2.xml" Id="Rf06ea28f62a34d6b" /><Relationship Type="http://schemas.openxmlformats.org/officeDocument/2006/relationships/slide" Target="/ppt/slides/slide3.xml" Id="Rf2d50fbdc31b463f" /><Relationship Type="http://schemas.openxmlformats.org/officeDocument/2006/relationships/slide" Target="/ppt/slides/slide4.xml" Id="Rd68a72c686ae438b" /><Relationship Type="http://schemas.openxmlformats.org/officeDocument/2006/relationships/slide" Target="/ppt/slides/slide5.xml" Id="R62d0b91310af4fb2" /><Relationship Type="http://schemas.openxmlformats.org/officeDocument/2006/relationships/slide" Target="/ppt/slides/slide6.xml" Id="R67315a0a362549d4" /><Relationship Type="http://schemas.openxmlformats.org/officeDocument/2006/relationships/slide" Target="/ppt/slides/slide7.xml" Id="R5be1b702b47a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aaaabde22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cb0434024f36" /><Relationship Type="http://schemas.openxmlformats.org/officeDocument/2006/relationships/theme" Target="/ppt/slideMasters/theme/theme1.xml" Id="R5f680ce25e2d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7cb043402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19849a32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eba91ba1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c5a87c11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aebf2166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6b1557caf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9e12cc7948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63ebbcf3e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WERGELAND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