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6b8e6ea29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6aff47d6484fd5"/>
  </p:sldMasterIdLst>
  <p:sldIdLst>
    <p:sldId xmlns:r="http://schemas.openxmlformats.org/officeDocument/2006/relationships" id="256" r:id="R4d1f40d31919446b"/>
    <p:sldId xmlns:r="http://schemas.openxmlformats.org/officeDocument/2006/relationships" id="257" r:id="R977a4e52fbc142af"/>
    <p:sldId xmlns:r="http://schemas.openxmlformats.org/officeDocument/2006/relationships" id="258" r:id="Re2c4fce768d44507"/>
    <p:sldId xmlns:r="http://schemas.openxmlformats.org/officeDocument/2006/relationships" id="259" r:id="Rc7eacc471f37449b"/>
    <p:sldId xmlns:r="http://schemas.openxmlformats.org/officeDocument/2006/relationships" id="260" r:id="Re353cf7bdaaa48ce"/>
    <p:sldId xmlns:r="http://schemas.openxmlformats.org/officeDocument/2006/relationships" id="261" r:id="Ra592756e4c1448db"/>
    <p:sldId xmlns:r="http://schemas.openxmlformats.org/officeDocument/2006/relationships" id="262" r:id="R95e9a712432b48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aff47d6484fd5" /><Relationship Type="http://schemas.openxmlformats.org/officeDocument/2006/relationships/slide" Target="/ppt/slides/slide1.xml" Id="R4d1f40d31919446b" /><Relationship Type="http://schemas.openxmlformats.org/officeDocument/2006/relationships/slide" Target="/ppt/slides/slide2.xml" Id="R977a4e52fbc142af" /><Relationship Type="http://schemas.openxmlformats.org/officeDocument/2006/relationships/slide" Target="/ppt/slides/slide3.xml" Id="Re2c4fce768d44507" /><Relationship Type="http://schemas.openxmlformats.org/officeDocument/2006/relationships/slide" Target="/ppt/slides/slide4.xml" Id="Rc7eacc471f37449b" /><Relationship Type="http://schemas.openxmlformats.org/officeDocument/2006/relationships/slide" Target="/ppt/slides/slide5.xml" Id="Re353cf7bdaaa48ce" /><Relationship Type="http://schemas.openxmlformats.org/officeDocument/2006/relationships/slide" Target="/ppt/slides/slide6.xml" Id="Ra592756e4c1448db" /><Relationship Type="http://schemas.openxmlformats.org/officeDocument/2006/relationships/slide" Target="/ppt/slides/slide7.xml" Id="R95e9a712432b48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6e6f0d93849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f6980c4624b0d" /><Relationship Type="http://schemas.openxmlformats.org/officeDocument/2006/relationships/theme" Target="/ppt/slideMasters/theme/theme1.xml" Id="Rf776e9c3e6f546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6f6980c462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b6def36b7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eeab18b44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a9fa92156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7b1e67d5d43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c373af4724e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bf97ae5e648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b79be389449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51 455 734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88 443 378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A. Engh, 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