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6a05ea94a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2b3f708eb4a4b"/>
  </p:sldMasterIdLst>
  <p:sldIdLst>
    <p:sldId xmlns:r="http://schemas.openxmlformats.org/officeDocument/2006/relationships" id="256" r:id="R6777c3fe8ef943f7"/>
    <p:sldId xmlns:r="http://schemas.openxmlformats.org/officeDocument/2006/relationships" id="257" r:id="R6ad526080cf940de"/>
    <p:sldId xmlns:r="http://schemas.openxmlformats.org/officeDocument/2006/relationships" id="258" r:id="Re84bef4d42bb476d"/>
    <p:sldId xmlns:r="http://schemas.openxmlformats.org/officeDocument/2006/relationships" id="259" r:id="Ra7e9dcdd89dc4370"/>
    <p:sldId xmlns:r="http://schemas.openxmlformats.org/officeDocument/2006/relationships" id="260" r:id="R4eb80059bbe54164"/>
    <p:sldId xmlns:r="http://schemas.openxmlformats.org/officeDocument/2006/relationships" id="261" r:id="R3baf19e3be9d466f"/>
    <p:sldId xmlns:r="http://schemas.openxmlformats.org/officeDocument/2006/relationships" id="262" r:id="R7fe4327833fb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2b3f708eb4a4b" /><Relationship Type="http://schemas.openxmlformats.org/officeDocument/2006/relationships/slide" Target="/ppt/slides/slide1.xml" Id="R6777c3fe8ef943f7" /><Relationship Type="http://schemas.openxmlformats.org/officeDocument/2006/relationships/slide" Target="/ppt/slides/slide2.xml" Id="R6ad526080cf940de" /><Relationship Type="http://schemas.openxmlformats.org/officeDocument/2006/relationships/slide" Target="/ppt/slides/slide3.xml" Id="Re84bef4d42bb476d" /><Relationship Type="http://schemas.openxmlformats.org/officeDocument/2006/relationships/slide" Target="/ppt/slides/slide4.xml" Id="Ra7e9dcdd89dc4370" /><Relationship Type="http://schemas.openxmlformats.org/officeDocument/2006/relationships/slide" Target="/ppt/slides/slide5.xml" Id="R4eb80059bbe54164" /><Relationship Type="http://schemas.openxmlformats.org/officeDocument/2006/relationships/slide" Target="/ppt/slides/slide6.xml" Id="R3baf19e3be9d466f" /><Relationship Type="http://schemas.openxmlformats.org/officeDocument/2006/relationships/slide" Target="/ppt/slides/slide7.xml" Id="R7fe4327833fb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8f2aa319a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f483adb9425d" /><Relationship Type="http://schemas.openxmlformats.org/officeDocument/2006/relationships/theme" Target="/ppt/slideMasters/theme/theme1.xml" Id="Rd26eafb0343b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0f483adb9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fd2792cd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a25fc6dd9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eb1525d3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4b12cef414c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285ae397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75fad94a2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8534a84bb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85 903 795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1 176 587 456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1 207 400 247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