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bab062be2648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bc467299744d01"/>
  </p:sldMasterIdLst>
  <p:sldIdLst>
    <p:sldId xmlns:r="http://schemas.openxmlformats.org/officeDocument/2006/relationships" id="256" r:id="Rd25c58275ef64cbf"/>
    <p:sldId xmlns:r="http://schemas.openxmlformats.org/officeDocument/2006/relationships" id="257" r:id="R093e5e4985434111"/>
    <p:sldId xmlns:r="http://schemas.openxmlformats.org/officeDocument/2006/relationships" id="258" r:id="Rc729855da4da498e"/>
    <p:sldId xmlns:r="http://schemas.openxmlformats.org/officeDocument/2006/relationships" id="259" r:id="R13a8c717c1fb4f68"/>
    <p:sldId xmlns:r="http://schemas.openxmlformats.org/officeDocument/2006/relationships" id="260" r:id="R91fb4da5789b43f5"/>
    <p:sldId xmlns:r="http://schemas.openxmlformats.org/officeDocument/2006/relationships" id="261" r:id="R00f04756ba5646e3"/>
    <p:sldId xmlns:r="http://schemas.openxmlformats.org/officeDocument/2006/relationships" id="262" r:id="Rab5c1a80d77c4a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bc467299744d01" /><Relationship Type="http://schemas.openxmlformats.org/officeDocument/2006/relationships/slide" Target="/ppt/slides/slide1.xml" Id="Rd25c58275ef64cbf" /><Relationship Type="http://schemas.openxmlformats.org/officeDocument/2006/relationships/slide" Target="/ppt/slides/slide2.xml" Id="R093e5e4985434111" /><Relationship Type="http://schemas.openxmlformats.org/officeDocument/2006/relationships/slide" Target="/ppt/slides/slide3.xml" Id="Rc729855da4da498e" /><Relationship Type="http://schemas.openxmlformats.org/officeDocument/2006/relationships/slide" Target="/ppt/slides/slide4.xml" Id="R13a8c717c1fb4f68" /><Relationship Type="http://schemas.openxmlformats.org/officeDocument/2006/relationships/slide" Target="/ppt/slides/slide5.xml" Id="R91fb4da5789b43f5" /><Relationship Type="http://schemas.openxmlformats.org/officeDocument/2006/relationships/slide" Target="/ppt/slides/slide6.xml" Id="R00f04756ba5646e3" /><Relationship Type="http://schemas.openxmlformats.org/officeDocument/2006/relationships/slide" Target="/ppt/slides/slide7.xml" Id="Rab5c1a80d77c4a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3a1bd7a14b4b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62f05377d4550" /><Relationship Type="http://schemas.openxmlformats.org/officeDocument/2006/relationships/theme" Target="/ppt/slideMasters/theme/theme1.xml" Id="R2215f1c7416345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262f05377d45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dd598dacc4f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1e201a77b4c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64771c3c549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62f97398645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670f3613d44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55f03711f44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d7b81f1f84c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 JOHANNSON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 JOHANNSON HANDEL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−12 079 336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930 507 545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5 370 884 207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5 386 194 726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FHJ INVEST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KEJOH INVEST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KSJOH INVEST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POJ INVEST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FHJ FINANS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KEJOH FINANS AS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921 979 819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