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632c7a36f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b499d6032480a"/>
  </p:sldMasterIdLst>
  <p:sldIdLst>
    <p:sldId xmlns:r="http://schemas.openxmlformats.org/officeDocument/2006/relationships" id="256" r:id="R063e9c01a49f452d"/>
    <p:sldId xmlns:r="http://schemas.openxmlformats.org/officeDocument/2006/relationships" id="257" r:id="Ra4d907169099497f"/>
    <p:sldId xmlns:r="http://schemas.openxmlformats.org/officeDocument/2006/relationships" id="258" r:id="R5497da93687f464c"/>
    <p:sldId xmlns:r="http://schemas.openxmlformats.org/officeDocument/2006/relationships" id="259" r:id="R90d2da546e3b44fb"/>
    <p:sldId xmlns:r="http://schemas.openxmlformats.org/officeDocument/2006/relationships" id="260" r:id="R8bfd4cb91c424c71"/>
    <p:sldId xmlns:r="http://schemas.openxmlformats.org/officeDocument/2006/relationships" id="261" r:id="R96e2ec917dd24621"/>
    <p:sldId xmlns:r="http://schemas.openxmlformats.org/officeDocument/2006/relationships" id="262" r:id="Reb4f74c8589c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b499d6032480a" /><Relationship Type="http://schemas.openxmlformats.org/officeDocument/2006/relationships/slide" Target="/ppt/slides/slide1.xml" Id="R063e9c01a49f452d" /><Relationship Type="http://schemas.openxmlformats.org/officeDocument/2006/relationships/slide" Target="/ppt/slides/slide2.xml" Id="Ra4d907169099497f" /><Relationship Type="http://schemas.openxmlformats.org/officeDocument/2006/relationships/slide" Target="/ppt/slides/slide3.xml" Id="R5497da93687f464c" /><Relationship Type="http://schemas.openxmlformats.org/officeDocument/2006/relationships/slide" Target="/ppt/slides/slide4.xml" Id="R90d2da546e3b44fb" /><Relationship Type="http://schemas.openxmlformats.org/officeDocument/2006/relationships/slide" Target="/ppt/slides/slide5.xml" Id="R8bfd4cb91c424c71" /><Relationship Type="http://schemas.openxmlformats.org/officeDocument/2006/relationships/slide" Target="/ppt/slides/slide6.xml" Id="R96e2ec917dd24621" /><Relationship Type="http://schemas.openxmlformats.org/officeDocument/2006/relationships/slide" Target="/ppt/slides/slide7.xml" Id="Reb4f74c8589c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16280ed60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164cd07f44a67" /><Relationship Type="http://schemas.openxmlformats.org/officeDocument/2006/relationships/theme" Target="/ppt/slideMasters/theme/theme1.xml" Id="Rf1e711737863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164cd07f4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03a9c96bc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ee635b7b9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e8c53b11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e7a50de6c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b08904b52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393e07fc5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c45293c4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ANNE-MARTHE DUSERUD BERNTSEN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DUSERUD BERNTSEN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