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a43941920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a72e2bda94da8"/>
  </p:sldMasterIdLst>
  <p:sldIdLst>
    <p:sldId xmlns:r="http://schemas.openxmlformats.org/officeDocument/2006/relationships" id="256" r:id="Rd16866df66a84560"/>
    <p:sldId xmlns:r="http://schemas.openxmlformats.org/officeDocument/2006/relationships" id="257" r:id="Ra2b1d86684b546de"/>
    <p:sldId xmlns:r="http://schemas.openxmlformats.org/officeDocument/2006/relationships" id="258" r:id="Raa29a5dc0b954f7a"/>
    <p:sldId xmlns:r="http://schemas.openxmlformats.org/officeDocument/2006/relationships" id="259" r:id="Rfdcaddbb29c74d2a"/>
    <p:sldId xmlns:r="http://schemas.openxmlformats.org/officeDocument/2006/relationships" id="260" r:id="Refcaff41c24f4a65"/>
    <p:sldId xmlns:r="http://schemas.openxmlformats.org/officeDocument/2006/relationships" id="261" r:id="Rbee0afb59a314f9a"/>
    <p:sldId xmlns:r="http://schemas.openxmlformats.org/officeDocument/2006/relationships" id="262" r:id="Rb7e526fa21cd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a72e2bda94da8" /><Relationship Type="http://schemas.openxmlformats.org/officeDocument/2006/relationships/slide" Target="/ppt/slides/slide1.xml" Id="Rd16866df66a84560" /><Relationship Type="http://schemas.openxmlformats.org/officeDocument/2006/relationships/slide" Target="/ppt/slides/slide2.xml" Id="Ra2b1d86684b546de" /><Relationship Type="http://schemas.openxmlformats.org/officeDocument/2006/relationships/slide" Target="/ppt/slides/slide3.xml" Id="Raa29a5dc0b954f7a" /><Relationship Type="http://schemas.openxmlformats.org/officeDocument/2006/relationships/slide" Target="/ppt/slides/slide4.xml" Id="Rfdcaddbb29c74d2a" /><Relationship Type="http://schemas.openxmlformats.org/officeDocument/2006/relationships/slide" Target="/ppt/slides/slide5.xml" Id="Refcaff41c24f4a65" /><Relationship Type="http://schemas.openxmlformats.org/officeDocument/2006/relationships/slide" Target="/ppt/slides/slide6.xml" Id="Rbee0afb59a314f9a" /><Relationship Type="http://schemas.openxmlformats.org/officeDocument/2006/relationships/slide" Target="/ppt/slides/slide7.xml" Id="Rb7e526fa21cd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112108d8f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d0799c08a4538" /><Relationship Type="http://schemas.openxmlformats.org/officeDocument/2006/relationships/theme" Target="/ppt/slideMasters/theme/theme1.xml" Id="R725b9a38bd97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d0799c08a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8e8f5307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c59fb694240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a2d1aea2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93557b751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02b41173d4c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45ef25e3a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de4e2352c40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SUBLIME PERFORMANCE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SUBLIME PERFORMANCE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1 025 087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2 634 791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AADALEN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AADALEN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Haugerudveien 61A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921 990 871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SUBLIME PERFORMANCE AS</a:t>
            </a:r>
          </a:p>
        </p:txBody>
      </p:sp>
    </p:spTree>
  </p:cSld>
  <p:clrMapOvr>
    <a:masterClrMapping xmlns:a="http://schemas.openxmlformats.org/drawingml/2006/main"/>
  </p:clrMapOvr>
</p:sld>
</file>