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a4ab4f4d4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f0070bbe545eb"/>
  </p:sldMasterIdLst>
  <p:sldIdLst>
    <p:sldId xmlns:r="http://schemas.openxmlformats.org/officeDocument/2006/relationships" id="256" r:id="Rfb5fb8e65f494bfb"/>
    <p:sldId xmlns:r="http://schemas.openxmlformats.org/officeDocument/2006/relationships" id="257" r:id="R1abdb859f1014500"/>
    <p:sldId xmlns:r="http://schemas.openxmlformats.org/officeDocument/2006/relationships" id="258" r:id="Rb3703b47342e4860"/>
    <p:sldId xmlns:r="http://schemas.openxmlformats.org/officeDocument/2006/relationships" id="259" r:id="R1b2637d845a64a83"/>
    <p:sldId xmlns:r="http://schemas.openxmlformats.org/officeDocument/2006/relationships" id="260" r:id="R8c745c4207d443d2"/>
    <p:sldId xmlns:r="http://schemas.openxmlformats.org/officeDocument/2006/relationships" id="261" r:id="Rb099741e4a7c4dee"/>
    <p:sldId xmlns:r="http://schemas.openxmlformats.org/officeDocument/2006/relationships" id="262" r:id="R586f96050f2a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f0070bbe545eb" /><Relationship Type="http://schemas.openxmlformats.org/officeDocument/2006/relationships/slide" Target="/ppt/slides/slide1.xml" Id="Rfb5fb8e65f494bfb" /><Relationship Type="http://schemas.openxmlformats.org/officeDocument/2006/relationships/slide" Target="/ppt/slides/slide2.xml" Id="R1abdb859f1014500" /><Relationship Type="http://schemas.openxmlformats.org/officeDocument/2006/relationships/slide" Target="/ppt/slides/slide3.xml" Id="Rb3703b47342e4860" /><Relationship Type="http://schemas.openxmlformats.org/officeDocument/2006/relationships/slide" Target="/ppt/slides/slide4.xml" Id="R1b2637d845a64a83" /><Relationship Type="http://schemas.openxmlformats.org/officeDocument/2006/relationships/slide" Target="/ppt/slides/slide5.xml" Id="R8c745c4207d443d2" /><Relationship Type="http://schemas.openxmlformats.org/officeDocument/2006/relationships/slide" Target="/ppt/slides/slide6.xml" Id="Rb099741e4a7c4dee" /><Relationship Type="http://schemas.openxmlformats.org/officeDocument/2006/relationships/slide" Target="/ppt/slides/slide7.xml" Id="R586f96050f2a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cfbc8ae81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edc4cb444290" /><Relationship Type="http://schemas.openxmlformats.org/officeDocument/2006/relationships/theme" Target="/ppt/slideMasters/theme/theme1.xml" Id="R0948efb55194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7edc4cb44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7893cb3c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cfcb84cb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daa4e5b60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9af55b1d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eb3cf8123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3f3c9a3ef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699b0fb8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