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7d1f4b8b3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358325adb4789"/>
  </p:sldMasterIdLst>
  <p:sldIdLst>
    <p:sldId xmlns:r="http://schemas.openxmlformats.org/officeDocument/2006/relationships" id="256" r:id="R48886c4813c04502"/>
    <p:sldId xmlns:r="http://schemas.openxmlformats.org/officeDocument/2006/relationships" id="257" r:id="R0dd7883bbd564448"/>
    <p:sldId xmlns:r="http://schemas.openxmlformats.org/officeDocument/2006/relationships" id="258" r:id="R2a8ebf57a6c94fe2"/>
    <p:sldId xmlns:r="http://schemas.openxmlformats.org/officeDocument/2006/relationships" id="259" r:id="R3ed4b0abd75a457d"/>
    <p:sldId xmlns:r="http://schemas.openxmlformats.org/officeDocument/2006/relationships" id="260" r:id="R985667cedfd944b3"/>
    <p:sldId xmlns:r="http://schemas.openxmlformats.org/officeDocument/2006/relationships" id="261" r:id="R3681ffeeec784ca3"/>
    <p:sldId xmlns:r="http://schemas.openxmlformats.org/officeDocument/2006/relationships" id="262" r:id="R6c7acf3c7d6a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358325adb4789" /><Relationship Type="http://schemas.openxmlformats.org/officeDocument/2006/relationships/slide" Target="/ppt/slides/slide1.xml" Id="R48886c4813c04502" /><Relationship Type="http://schemas.openxmlformats.org/officeDocument/2006/relationships/slide" Target="/ppt/slides/slide2.xml" Id="R0dd7883bbd564448" /><Relationship Type="http://schemas.openxmlformats.org/officeDocument/2006/relationships/slide" Target="/ppt/slides/slide3.xml" Id="R2a8ebf57a6c94fe2" /><Relationship Type="http://schemas.openxmlformats.org/officeDocument/2006/relationships/slide" Target="/ppt/slides/slide4.xml" Id="R3ed4b0abd75a457d" /><Relationship Type="http://schemas.openxmlformats.org/officeDocument/2006/relationships/slide" Target="/ppt/slides/slide5.xml" Id="R985667cedfd944b3" /><Relationship Type="http://schemas.openxmlformats.org/officeDocument/2006/relationships/slide" Target="/ppt/slides/slide6.xml" Id="R3681ffeeec784ca3" /><Relationship Type="http://schemas.openxmlformats.org/officeDocument/2006/relationships/slide" Target="/ppt/slides/slide7.xml" Id="R6c7acf3c7d6a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e0401b735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3f7a72c0249a5" /><Relationship Type="http://schemas.openxmlformats.org/officeDocument/2006/relationships/theme" Target="/ppt/slideMasters/theme/theme1.xml" Id="Raee4570668a7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3f7a72c02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287f4feda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346baa37d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1f1a85e0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f39328abb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81a63304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5aa94a71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e947ecd2b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MERETE 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