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259e57ba6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61f63a68f4c98"/>
  </p:sldMasterIdLst>
  <p:sldIdLst>
    <p:sldId xmlns:r="http://schemas.openxmlformats.org/officeDocument/2006/relationships" id="256" r:id="R096ecec6866744ce"/>
    <p:sldId xmlns:r="http://schemas.openxmlformats.org/officeDocument/2006/relationships" id="257" r:id="Rbd0ec5e8977a4f97"/>
    <p:sldId xmlns:r="http://schemas.openxmlformats.org/officeDocument/2006/relationships" id="258" r:id="R8385e25689434779"/>
    <p:sldId xmlns:r="http://schemas.openxmlformats.org/officeDocument/2006/relationships" id="259" r:id="Rd05ad6c0b4454c3b"/>
    <p:sldId xmlns:r="http://schemas.openxmlformats.org/officeDocument/2006/relationships" id="260" r:id="R1ed92e1581424066"/>
    <p:sldId xmlns:r="http://schemas.openxmlformats.org/officeDocument/2006/relationships" id="261" r:id="Ra447852ce1344da1"/>
    <p:sldId xmlns:r="http://schemas.openxmlformats.org/officeDocument/2006/relationships" id="262" r:id="R468180a195bb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61f63a68f4c98" /><Relationship Type="http://schemas.openxmlformats.org/officeDocument/2006/relationships/slide" Target="/ppt/slides/slide1.xml" Id="R096ecec6866744ce" /><Relationship Type="http://schemas.openxmlformats.org/officeDocument/2006/relationships/slide" Target="/ppt/slides/slide2.xml" Id="Rbd0ec5e8977a4f97" /><Relationship Type="http://schemas.openxmlformats.org/officeDocument/2006/relationships/slide" Target="/ppt/slides/slide3.xml" Id="R8385e25689434779" /><Relationship Type="http://schemas.openxmlformats.org/officeDocument/2006/relationships/slide" Target="/ppt/slides/slide4.xml" Id="Rd05ad6c0b4454c3b" /><Relationship Type="http://schemas.openxmlformats.org/officeDocument/2006/relationships/slide" Target="/ppt/slides/slide5.xml" Id="R1ed92e1581424066" /><Relationship Type="http://schemas.openxmlformats.org/officeDocument/2006/relationships/slide" Target="/ppt/slides/slide6.xml" Id="Ra447852ce1344da1" /><Relationship Type="http://schemas.openxmlformats.org/officeDocument/2006/relationships/slide" Target="/ppt/slides/slide7.xml" Id="R468180a195bb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0102ed25b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37c7faf543ea" /><Relationship Type="http://schemas.openxmlformats.org/officeDocument/2006/relationships/theme" Target="/ppt/slideMasters/theme/theme1.xml" Id="R9f99feea3fab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337c7faf5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3d050bece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2c606020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96e3ac76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029d2b47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67393ad3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f2ee40b4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72d90677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