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d08698db7d49a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574296ffdd24421"/>
  </p:sldMasterIdLst>
  <p:sldIdLst>
    <p:sldId xmlns:r="http://schemas.openxmlformats.org/officeDocument/2006/relationships" id="256" r:id="R540b8e267e8243c4"/>
    <p:sldId xmlns:r="http://schemas.openxmlformats.org/officeDocument/2006/relationships" id="257" r:id="R4fa62a623f2a4941"/>
    <p:sldId xmlns:r="http://schemas.openxmlformats.org/officeDocument/2006/relationships" id="258" r:id="R6617c302fb2647ae"/>
    <p:sldId xmlns:r="http://schemas.openxmlformats.org/officeDocument/2006/relationships" id="259" r:id="Redecaa43e4184726"/>
    <p:sldId xmlns:r="http://schemas.openxmlformats.org/officeDocument/2006/relationships" id="260" r:id="Rfdac99baa4de4600"/>
    <p:sldId xmlns:r="http://schemas.openxmlformats.org/officeDocument/2006/relationships" id="261" r:id="R8538371c08f74a62"/>
    <p:sldId xmlns:r="http://schemas.openxmlformats.org/officeDocument/2006/relationships" id="262" r:id="R59ae5e889a594bc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74296ffdd24421" /><Relationship Type="http://schemas.openxmlformats.org/officeDocument/2006/relationships/slide" Target="/ppt/slides/slide1.xml" Id="R540b8e267e8243c4" /><Relationship Type="http://schemas.openxmlformats.org/officeDocument/2006/relationships/slide" Target="/ppt/slides/slide2.xml" Id="R4fa62a623f2a4941" /><Relationship Type="http://schemas.openxmlformats.org/officeDocument/2006/relationships/slide" Target="/ppt/slides/slide3.xml" Id="R6617c302fb2647ae" /><Relationship Type="http://schemas.openxmlformats.org/officeDocument/2006/relationships/slide" Target="/ppt/slides/slide4.xml" Id="Redecaa43e4184726" /><Relationship Type="http://schemas.openxmlformats.org/officeDocument/2006/relationships/slide" Target="/ppt/slides/slide5.xml" Id="Rfdac99baa4de4600" /><Relationship Type="http://schemas.openxmlformats.org/officeDocument/2006/relationships/slide" Target="/ppt/slides/slide6.xml" Id="R8538371c08f74a62" /><Relationship Type="http://schemas.openxmlformats.org/officeDocument/2006/relationships/slide" Target="/ppt/slides/slide7.xml" Id="R59ae5e889a594bc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4d72b8cfb9420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ffec50fa93463f" /><Relationship Type="http://schemas.openxmlformats.org/officeDocument/2006/relationships/theme" Target="/ppt/slideMasters/theme/theme1.xml" Id="R423ebbdd6aaa499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8ffec50fa93463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cb9a3b1bb14a7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9782d6dac7477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f5af4144b245d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61199940c340d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66a46397db495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824ad2c232447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e9d9cce86f439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B. SCHØNING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 SCHØNING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B. SCHØNING AS ble etablert [år] og holder til i Tromsdalen.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 SCHØNING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 SCHØNING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 SCHØNING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−25 441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1 092 744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471 326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 SCHØNING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BENTE EVJEN SCHØNING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 SCHØNING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Fløyvegen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9020 Tromsdalen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bente.schoning@gmail.com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922 039 682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B. SCHØNING AS</a:t>
            </a:r>
          </a:p>
        </p:txBody>
      </p:sp>
    </p:spTree>
  </p:cSld>
  <p:clrMapOvr>
    <a:masterClrMapping xmlns:a="http://schemas.openxmlformats.org/drawingml/2006/main"/>
  </p:clrMapOvr>
</p:sld>
</file>