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885edc489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84ebec3194542"/>
  </p:sldMasterIdLst>
  <p:sldIdLst>
    <p:sldId xmlns:r="http://schemas.openxmlformats.org/officeDocument/2006/relationships" id="256" r:id="R22b4016a4e254384"/>
    <p:sldId xmlns:r="http://schemas.openxmlformats.org/officeDocument/2006/relationships" id="257" r:id="R54424ad0d5664c56"/>
    <p:sldId xmlns:r="http://schemas.openxmlformats.org/officeDocument/2006/relationships" id="258" r:id="R78d8cab6dc864641"/>
    <p:sldId xmlns:r="http://schemas.openxmlformats.org/officeDocument/2006/relationships" id="259" r:id="R231b4697bb2c43aa"/>
    <p:sldId xmlns:r="http://schemas.openxmlformats.org/officeDocument/2006/relationships" id="260" r:id="R14263cd86a6043d9"/>
    <p:sldId xmlns:r="http://schemas.openxmlformats.org/officeDocument/2006/relationships" id="261" r:id="Ra4bc3e5de1294300"/>
    <p:sldId xmlns:r="http://schemas.openxmlformats.org/officeDocument/2006/relationships" id="262" r:id="Rce1182a1ada6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84ebec3194542" /><Relationship Type="http://schemas.openxmlformats.org/officeDocument/2006/relationships/slide" Target="/ppt/slides/slide1.xml" Id="R22b4016a4e254384" /><Relationship Type="http://schemas.openxmlformats.org/officeDocument/2006/relationships/slide" Target="/ppt/slides/slide2.xml" Id="R54424ad0d5664c56" /><Relationship Type="http://schemas.openxmlformats.org/officeDocument/2006/relationships/slide" Target="/ppt/slides/slide3.xml" Id="R78d8cab6dc864641" /><Relationship Type="http://schemas.openxmlformats.org/officeDocument/2006/relationships/slide" Target="/ppt/slides/slide4.xml" Id="R231b4697bb2c43aa" /><Relationship Type="http://schemas.openxmlformats.org/officeDocument/2006/relationships/slide" Target="/ppt/slides/slide5.xml" Id="R14263cd86a6043d9" /><Relationship Type="http://schemas.openxmlformats.org/officeDocument/2006/relationships/slide" Target="/ppt/slides/slide6.xml" Id="Ra4bc3e5de1294300" /><Relationship Type="http://schemas.openxmlformats.org/officeDocument/2006/relationships/slide" Target="/ppt/slides/slide7.xml" Id="Rce1182a1ada6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c32160b48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c8971f9ea43d7" /><Relationship Type="http://schemas.openxmlformats.org/officeDocument/2006/relationships/theme" Target="/ppt/slideMasters/theme/theme1.xml" Id="R2dc0538a5c9a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c8971f9ea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f33599d9a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1d7d73dff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0f479357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92ec3a2b2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b0e5f5418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45cf8ee5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678daf12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REVISORPARTNER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2 815 072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NÆRING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revisor@storbotn.no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