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6fea0dcfbe346e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7bb80f29769442c"/>
  </p:sldMasterIdLst>
  <p:sldIdLst>
    <p:sldId xmlns:r="http://schemas.openxmlformats.org/officeDocument/2006/relationships" id="256" r:id="Raf6ae3f81e1c4ca1"/>
    <p:sldId xmlns:r="http://schemas.openxmlformats.org/officeDocument/2006/relationships" id="257" r:id="Rc13fe01be8bf4a00"/>
    <p:sldId xmlns:r="http://schemas.openxmlformats.org/officeDocument/2006/relationships" id="258" r:id="R46b336dbb3d7428d"/>
    <p:sldId xmlns:r="http://schemas.openxmlformats.org/officeDocument/2006/relationships" id="259" r:id="R1c0590ba58c84970"/>
    <p:sldId xmlns:r="http://schemas.openxmlformats.org/officeDocument/2006/relationships" id="260" r:id="R2e77e2f782fa4300"/>
    <p:sldId xmlns:r="http://schemas.openxmlformats.org/officeDocument/2006/relationships" id="261" r:id="Ra0ef8bc1e1194490"/>
    <p:sldId xmlns:r="http://schemas.openxmlformats.org/officeDocument/2006/relationships" id="262" r:id="R1dd2aa7125eb48a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bb80f29769442c" /><Relationship Type="http://schemas.openxmlformats.org/officeDocument/2006/relationships/slide" Target="/ppt/slides/slide1.xml" Id="Raf6ae3f81e1c4ca1" /><Relationship Type="http://schemas.openxmlformats.org/officeDocument/2006/relationships/slide" Target="/ppt/slides/slide2.xml" Id="Rc13fe01be8bf4a00" /><Relationship Type="http://schemas.openxmlformats.org/officeDocument/2006/relationships/slide" Target="/ppt/slides/slide3.xml" Id="R46b336dbb3d7428d" /><Relationship Type="http://schemas.openxmlformats.org/officeDocument/2006/relationships/slide" Target="/ppt/slides/slide4.xml" Id="R1c0590ba58c84970" /><Relationship Type="http://schemas.openxmlformats.org/officeDocument/2006/relationships/slide" Target="/ppt/slides/slide5.xml" Id="R2e77e2f782fa4300" /><Relationship Type="http://schemas.openxmlformats.org/officeDocument/2006/relationships/slide" Target="/ppt/slides/slide6.xml" Id="Ra0ef8bc1e1194490" /><Relationship Type="http://schemas.openxmlformats.org/officeDocument/2006/relationships/slide" Target="/ppt/slides/slide7.xml" Id="R1dd2aa7125eb48a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935910b4db43d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48d89e13bc4226" /><Relationship Type="http://schemas.openxmlformats.org/officeDocument/2006/relationships/theme" Target="/ppt/slideMasters/theme/theme1.xml" Id="R6a26bdff2061412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848d89e13bc422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11199dd5f7406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dec6e054d54c1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a043dd8490463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7bfe3dc2c94b6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4e5537c2054c9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3dbf55022349f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1409290b9a407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DRYPNIR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DRYPNIR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DRYPNIR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DRYPNIR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DRYPNIR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DRYPNIR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−222 179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35 299 232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58 854 438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112 766 254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DRYPNIR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BROKKR AS  –  15,6 %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BLUE TULIP AS  –  13,7 %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PUTTEN KAPITAL AS  –  13,7 %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SANDVIKSÅSEN AS  –  10,1 %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KICKSIDE AS  –  7,4 %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BLAABJERG AS  –  5,5 %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DRYPNIR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Alfred B Kapitalforvaltning AS, Støperigata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922 122 261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DRYPNIR AS</a:t>
            </a:r>
          </a:p>
        </p:txBody>
      </p:sp>
    </p:spTree>
  </p:cSld>
  <p:clrMapOvr>
    <a:masterClrMapping xmlns:a="http://schemas.openxmlformats.org/drawingml/2006/main"/>
  </p:clrMapOvr>
</p:sld>
</file>