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e79ea0255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ec11cadf24b18"/>
  </p:sldMasterIdLst>
  <p:sldIdLst>
    <p:sldId xmlns:r="http://schemas.openxmlformats.org/officeDocument/2006/relationships" id="256" r:id="R161860390fe74d95"/>
    <p:sldId xmlns:r="http://schemas.openxmlformats.org/officeDocument/2006/relationships" id="257" r:id="R599c040377bd407e"/>
    <p:sldId xmlns:r="http://schemas.openxmlformats.org/officeDocument/2006/relationships" id="258" r:id="Rfaaa9fac96374356"/>
    <p:sldId xmlns:r="http://schemas.openxmlformats.org/officeDocument/2006/relationships" id="259" r:id="R17c813b35ce84112"/>
    <p:sldId xmlns:r="http://schemas.openxmlformats.org/officeDocument/2006/relationships" id="260" r:id="R76730e9838a44b76"/>
    <p:sldId xmlns:r="http://schemas.openxmlformats.org/officeDocument/2006/relationships" id="261" r:id="R4974bac83f184052"/>
    <p:sldId xmlns:r="http://schemas.openxmlformats.org/officeDocument/2006/relationships" id="262" r:id="R489723880462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ec11cadf24b18" /><Relationship Type="http://schemas.openxmlformats.org/officeDocument/2006/relationships/slide" Target="/ppt/slides/slide1.xml" Id="R161860390fe74d95" /><Relationship Type="http://schemas.openxmlformats.org/officeDocument/2006/relationships/slide" Target="/ppt/slides/slide2.xml" Id="R599c040377bd407e" /><Relationship Type="http://schemas.openxmlformats.org/officeDocument/2006/relationships/slide" Target="/ppt/slides/slide3.xml" Id="Rfaaa9fac96374356" /><Relationship Type="http://schemas.openxmlformats.org/officeDocument/2006/relationships/slide" Target="/ppt/slides/slide4.xml" Id="R17c813b35ce84112" /><Relationship Type="http://schemas.openxmlformats.org/officeDocument/2006/relationships/slide" Target="/ppt/slides/slide5.xml" Id="R76730e9838a44b76" /><Relationship Type="http://schemas.openxmlformats.org/officeDocument/2006/relationships/slide" Target="/ppt/slides/slide6.xml" Id="R4974bac83f184052" /><Relationship Type="http://schemas.openxmlformats.org/officeDocument/2006/relationships/slide" Target="/ppt/slides/slide7.xml" Id="R489723880462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d4a976c6b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4aa6103149f3" /><Relationship Type="http://schemas.openxmlformats.org/officeDocument/2006/relationships/theme" Target="/ppt/slideMasters/theme/theme1.xml" Id="R0794a803a079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24aa61031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fd630708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c3f7ce6b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5186dbe1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06c8b339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6495b4cd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47c7047b4f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ad8957df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NIKOLAISEN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TALLHUSET AS</a:t>
            </a:r>
          </a:p>
        </p:txBody>
      </p:sp>
    </p:spTree>
  </p:cSld>
  <p:clrMapOvr>
    <a:masterClrMapping xmlns:a="http://schemas.openxmlformats.org/drawingml/2006/main"/>
  </p:clrMapOvr>
</p:sld>
</file>