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71464fef0341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5afd9f80f24828"/>
  </p:sldMasterIdLst>
  <p:sldIdLst>
    <p:sldId xmlns:r="http://schemas.openxmlformats.org/officeDocument/2006/relationships" id="256" r:id="Re29a7ca991b14b84"/>
    <p:sldId xmlns:r="http://schemas.openxmlformats.org/officeDocument/2006/relationships" id="257" r:id="R7ad7ed83497442cf"/>
    <p:sldId xmlns:r="http://schemas.openxmlformats.org/officeDocument/2006/relationships" id="258" r:id="R318a5981f46d4790"/>
    <p:sldId xmlns:r="http://schemas.openxmlformats.org/officeDocument/2006/relationships" id="259" r:id="Rcb6be996e9284573"/>
    <p:sldId xmlns:r="http://schemas.openxmlformats.org/officeDocument/2006/relationships" id="260" r:id="Rd4cb35662b044c7f"/>
    <p:sldId xmlns:r="http://schemas.openxmlformats.org/officeDocument/2006/relationships" id="261" r:id="Rf093375bd05c4b2f"/>
    <p:sldId xmlns:r="http://schemas.openxmlformats.org/officeDocument/2006/relationships" id="262" r:id="Re6fe0c61ffb641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5afd9f80f24828" /><Relationship Type="http://schemas.openxmlformats.org/officeDocument/2006/relationships/slide" Target="/ppt/slides/slide1.xml" Id="Re29a7ca991b14b84" /><Relationship Type="http://schemas.openxmlformats.org/officeDocument/2006/relationships/slide" Target="/ppt/slides/slide2.xml" Id="R7ad7ed83497442cf" /><Relationship Type="http://schemas.openxmlformats.org/officeDocument/2006/relationships/slide" Target="/ppt/slides/slide3.xml" Id="R318a5981f46d4790" /><Relationship Type="http://schemas.openxmlformats.org/officeDocument/2006/relationships/slide" Target="/ppt/slides/slide4.xml" Id="Rcb6be996e9284573" /><Relationship Type="http://schemas.openxmlformats.org/officeDocument/2006/relationships/slide" Target="/ppt/slides/slide5.xml" Id="Rd4cb35662b044c7f" /><Relationship Type="http://schemas.openxmlformats.org/officeDocument/2006/relationships/slide" Target="/ppt/slides/slide6.xml" Id="Rf093375bd05c4b2f" /><Relationship Type="http://schemas.openxmlformats.org/officeDocument/2006/relationships/slide" Target="/ppt/slides/slide7.xml" Id="Re6fe0c61ffb641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652dcfb72040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bf5774bd4400a" /><Relationship Type="http://schemas.openxmlformats.org/officeDocument/2006/relationships/theme" Target="/ppt/slideMasters/theme/theme1.xml" Id="R25aa6e1ba0b644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0bf5774bd440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3f77f3e6943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9feb8b79e41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2aca2fb994f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ace1611c146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ef377ff4945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3eb9aa79d48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a5f9122cb4d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LEPRECHAUN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LEPRECHAUN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LEPRECHAUN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LEPRECHAUN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LEPRECHAUN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LEPRECHAUN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24 996 704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25 001 704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LEPRECHAUN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GRINDHEIM STIAN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LEPRECHAUN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Stian Grindheim, Hjørungveien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922 162 883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LEPRECHAUN AS</a:t>
            </a:r>
          </a:p>
        </p:txBody>
      </p:sp>
    </p:spTree>
  </p:cSld>
  <p:clrMapOvr>
    <a:masterClrMapping xmlns:a="http://schemas.openxmlformats.org/drawingml/2006/main"/>
  </p:clrMapOvr>
</p:sld>
</file>