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ae37e2f47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a721604894b16"/>
  </p:sldMasterIdLst>
  <p:sldIdLst>
    <p:sldId xmlns:r="http://schemas.openxmlformats.org/officeDocument/2006/relationships" id="256" r:id="R4408a291baac4587"/>
    <p:sldId xmlns:r="http://schemas.openxmlformats.org/officeDocument/2006/relationships" id="257" r:id="R524ccf8368204179"/>
    <p:sldId xmlns:r="http://schemas.openxmlformats.org/officeDocument/2006/relationships" id="258" r:id="R61f818f72b1b423f"/>
    <p:sldId xmlns:r="http://schemas.openxmlformats.org/officeDocument/2006/relationships" id="259" r:id="R55c079f14d9948f9"/>
    <p:sldId xmlns:r="http://schemas.openxmlformats.org/officeDocument/2006/relationships" id="260" r:id="R88cd4fc47d774fb1"/>
    <p:sldId xmlns:r="http://schemas.openxmlformats.org/officeDocument/2006/relationships" id="261" r:id="Rd25d7442e0c9405d"/>
    <p:sldId xmlns:r="http://schemas.openxmlformats.org/officeDocument/2006/relationships" id="262" r:id="R54eb62935539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a721604894b16" /><Relationship Type="http://schemas.openxmlformats.org/officeDocument/2006/relationships/slide" Target="/ppt/slides/slide1.xml" Id="R4408a291baac4587" /><Relationship Type="http://schemas.openxmlformats.org/officeDocument/2006/relationships/slide" Target="/ppt/slides/slide2.xml" Id="R524ccf8368204179" /><Relationship Type="http://schemas.openxmlformats.org/officeDocument/2006/relationships/slide" Target="/ppt/slides/slide3.xml" Id="R61f818f72b1b423f" /><Relationship Type="http://schemas.openxmlformats.org/officeDocument/2006/relationships/slide" Target="/ppt/slides/slide4.xml" Id="R55c079f14d9948f9" /><Relationship Type="http://schemas.openxmlformats.org/officeDocument/2006/relationships/slide" Target="/ppt/slides/slide5.xml" Id="R88cd4fc47d774fb1" /><Relationship Type="http://schemas.openxmlformats.org/officeDocument/2006/relationships/slide" Target="/ppt/slides/slide6.xml" Id="Rd25d7442e0c9405d" /><Relationship Type="http://schemas.openxmlformats.org/officeDocument/2006/relationships/slide" Target="/ppt/slides/slide7.xml" Id="R54eb62935539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1bab0876d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1293ec284290" /><Relationship Type="http://schemas.openxmlformats.org/officeDocument/2006/relationships/theme" Target="/ppt/slideMasters/theme/theme1.xml" Id="Ra6f99dd0415b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21293ec28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06568b1e9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9f7d7c025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6b3603e2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57b1bd9b8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fb50927c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a012cdb40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6f7b703b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64 706 560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64 728 585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SANDSET ELSE CHARLOTTE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STEFFEN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922 163 804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