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55ea82488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fd3dab3244d46"/>
  </p:sldMasterIdLst>
  <p:sldIdLst>
    <p:sldId xmlns:r="http://schemas.openxmlformats.org/officeDocument/2006/relationships" id="256" r:id="Re182e2a4eee84875"/>
    <p:sldId xmlns:r="http://schemas.openxmlformats.org/officeDocument/2006/relationships" id="257" r:id="Red91f6489a064aef"/>
    <p:sldId xmlns:r="http://schemas.openxmlformats.org/officeDocument/2006/relationships" id="258" r:id="Rc68f8aaf0b92413a"/>
    <p:sldId xmlns:r="http://schemas.openxmlformats.org/officeDocument/2006/relationships" id="259" r:id="R596b23ac7c7549f1"/>
    <p:sldId xmlns:r="http://schemas.openxmlformats.org/officeDocument/2006/relationships" id="260" r:id="R1c43226096984fcc"/>
    <p:sldId xmlns:r="http://schemas.openxmlformats.org/officeDocument/2006/relationships" id="261" r:id="R9d1defe6effa469f"/>
    <p:sldId xmlns:r="http://schemas.openxmlformats.org/officeDocument/2006/relationships" id="262" r:id="Rd437dff5b0e0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fd3dab3244d46" /><Relationship Type="http://schemas.openxmlformats.org/officeDocument/2006/relationships/slide" Target="/ppt/slides/slide1.xml" Id="Re182e2a4eee84875" /><Relationship Type="http://schemas.openxmlformats.org/officeDocument/2006/relationships/slide" Target="/ppt/slides/slide2.xml" Id="Red91f6489a064aef" /><Relationship Type="http://schemas.openxmlformats.org/officeDocument/2006/relationships/slide" Target="/ppt/slides/slide3.xml" Id="Rc68f8aaf0b92413a" /><Relationship Type="http://schemas.openxmlformats.org/officeDocument/2006/relationships/slide" Target="/ppt/slides/slide4.xml" Id="R596b23ac7c7549f1" /><Relationship Type="http://schemas.openxmlformats.org/officeDocument/2006/relationships/slide" Target="/ppt/slides/slide5.xml" Id="R1c43226096984fcc" /><Relationship Type="http://schemas.openxmlformats.org/officeDocument/2006/relationships/slide" Target="/ppt/slides/slide6.xml" Id="R9d1defe6effa469f" /><Relationship Type="http://schemas.openxmlformats.org/officeDocument/2006/relationships/slide" Target="/ppt/slides/slide7.xml" Id="Rd437dff5b0e0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167071033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d208a23914fbf" /><Relationship Type="http://schemas.openxmlformats.org/officeDocument/2006/relationships/theme" Target="/ppt/slideMasters/theme/theme1.xml" Id="R4f4dff94ca33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d208a2391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b91ef32a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f7526ba5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a38e73778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517cbacbb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36d396fce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8b2d920df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3b23467eb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KARLSSON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Tråkket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6523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922 164 215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