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a51b9f85094c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f1b20c226c43aa"/>
  </p:sldMasterIdLst>
  <p:sldIdLst>
    <p:sldId xmlns:r="http://schemas.openxmlformats.org/officeDocument/2006/relationships" id="256" r:id="R10e6f73083c140b5"/>
    <p:sldId xmlns:r="http://schemas.openxmlformats.org/officeDocument/2006/relationships" id="257" r:id="Rea9d5c8ea3784bc0"/>
    <p:sldId xmlns:r="http://schemas.openxmlformats.org/officeDocument/2006/relationships" id="258" r:id="R89c8a7cda7b84a5e"/>
    <p:sldId xmlns:r="http://schemas.openxmlformats.org/officeDocument/2006/relationships" id="259" r:id="R865cca433d604ad7"/>
    <p:sldId xmlns:r="http://schemas.openxmlformats.org/officeDocument/2006/relationships" id="260" r:id="Rb154de23790b4e60"/>
    <p:sldId xmlns:r="http://schemas.openxmlformats.org/officeDocument/2006/relationships" id="261" r:id="R74797cd645fd4b7e"/>
    <p:sldId xmlns:r="http://schemas.openxmlformats.org/officeDocument/2006/relationships" id="262" r:id="Rf980dc2b4c2c48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f1b20c226c43aa" /><Relationship Type="http://schemas.openxmlformats.org/officeDocument/2006/relationships/slide" Target="/ppt/slides/slide1.xml" Id="R10e6f73083c140b5" /><Relationship Type="http://schemas.openxmlformats.org/officeDocument/2006/relationships/slide" Target="/ppt/slides/slide2.xml" Id="Rea9d5c8ea3784bc0" /><Relationship Type="http://schemas.openxmlformats.org/officeDocument/2006/relationships/slide" Target="/ppt/slides/slide3.xml" Id="R89c8a7cda7b84a5e" /><Relationship Type="http://schemas.openxmlformats.org/officeDocument/2006/relationships/slide" Target="/ppt/slides/slide4.xml" Id="R865cca433d604ad7" /><Relationship Type="http://schemas.openxmlformats.org/officeDocument/2006/relationships/slide" Target="/ppt/slides/slide5.xml" Id="Rb154de23790b4e60" /><Relationship Type="http://schemas.openxmlformats.org/officeDocument/2006/relationships/slide" Target="/ppt/slides/slide6.xml" Id="R74797cd645fd4b7e" /><Relationship Type="http://schemas.openxmlformats.org/officeDocument/2006/relationships/slide" Target="/ppt/slides/slide7.xml" Id="Rf980dc2b4c2c48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89c753ec3947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6833a4df24f21" /><Relationship Type="http://schemas.openxmlformats.org/officeDocument/2006/relationships/theme" Target="/ppt/slideMasters/theme/theme1.xml" Id="Re328d85d1b3e42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76833a4df24f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30f02d7e844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35057878f43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bd8005c4845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9ad20587548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3b73d2f9c43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5a964ac2b48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41e50011a46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KOPSTAD OG KURE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KOPSTAD OG KURE REVISJON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18 229 654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5 103 476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4 073 728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830 098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8 276 725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JKR INVEST AS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KOPSTAD GRUPPEN AS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MIA INVEST AS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KOPSTAD OG KURE REVISJON AS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KARIN RØNNING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KURE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Bragernes torg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922 176 647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