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482e04216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e9ff9c7b0a4a68"/>
  </p:sldMasterIdLst>
  <p:sldIdLst>
    <p:sldId xmlns:r="http://schemas.openxmlformats.org/officeDocument/2006/relationships" id="256" r:id="R9124d0b4899b490a"/>
    <p:sldId xmlns:r="http://schemas.openxmlformats.org/officeDocument/2006/relationships" id="257" r:id="Rb60e6af29bf34ed0"/>
    <p:sldId xmlns:r="http://schemas.openxmlformats.org/officeDocument/2006/relationships" id="258" r:id="Ref2a36ebcb034529"/>
    <p:sldId xmlns:r="http://schemas.openxmlformats.org/officeDocument/2006/relationships" id="259" r:id="R5171ec99da3c4a9b"/>
    <p:sldId xmlns:r="http://schemas.openxmlformats.org/officeDocument/2006/relationships" id="260" r:id="R2e27a827b3b844a8"/>
    <p:sldId xmlns:r="http://schemas.openxmlformats.org/officeDocument/2006/relationships" id="261" r:id="R26ff053412664f0f"/>
    <p:sldId xmlns:r="http://schemas.openxmlformats.org/officeDocument/2006/relationships" id="262" r:id="R0fc8564e98634e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9ff9c7b0a4a68" /><Relationship Type="http://schemas.openxmlformats.org/officeDocument/2006/relationships/slide" Target="/ppt/slides/slide1.xml" Id="R9124d0b4899b490a" /><Relationship Type="http://schemas.openxmlformats.org/officeDocument/2006/relationships/slide" Target="/ppt/slides/slide2.xml" Id="Rb60e6af29bf34ed0" /><Relationship Type="http://schemas.openxmlformats.org/officeDocument/2006/relationships/slide" Target="/ppt/slides/slide3.xml" Id="Ref2a36ebcb034529" /><Relationship Type="http://schemas.openxmlformats.org/officeDocument/2006/relationships/slide" Target="/ppt/slides/slide4.xml" Id="R5171ec99da3c4a9b" /><Relationship Type="http://schemas.openxmlformats.org/officeDocument/2006/relationships/slide" Target="/ppt/slides/slide5.xml" Id="R2e27a827b3b844a8" /><Relationship Type="http://schemas.openxmlformats.org/officeDocument/2006/relationships/slide" Target="/ppt/slides/slide6.xml" Id="R26ff053412664f0f" /><Relationship Type="http://schemas.openxmlformats.org/officeDocument/2006/relationships/slide" Target="/ppt/slides/slide7.xml" Id="R0fc8564e98634e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b6732dffa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268b8d18f4e91" /><Relationship Type="http://schemas.openxmlformats.org/officeDocument/2006/relationships/theme" Target="/ppt/slideMasters/theme/theme1.xml" Id="R25c8842d86ad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f268b8d18f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93f916b31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8000de53e49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965d57a1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7ae37fc04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9fd795d27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7ed4df8b9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4e93d9f61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SMEBBS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SMEBBS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479 405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SMEBYE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5026, Bernt Balchens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