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edde78ada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f8dab2e284663"/>
  </p:sldMasterIdLst>
  <p:sldIdLst>
    <p:sldId xmlns:r="http://schemas.openxmlformats.org/officeDocument/2006/relationships" id="256" r:id="R2b56a43575ed489e"/>
    <p:sldId xmlns:r="http://schemas.openxmlformats.org/officeDocument/2006/relationships" id="257" r:id="R07a6abf713804778"/>
    <p:sldId xmlns:r="http://schemas.openxmlformats.org/officeDocument/2006/relationships" id="258" r:id="R6c2468c0af564bcc"/>
    <p:sldId xmlns:r="http://schemas.openxmlformats.org/officeDocument/2006/relationships" id="259" r:id="R6e28a4b35fe2409b"/>
    <p:sldId xmlns:r="http://schemas.openxmlformats.org/officeDocument/2006/relationships" id="260" r:id="Rd0f5141861bc499e"/>
    <p:sldId xmlns:r="http://schemas.openxmlformats.org/officeDocument/2006/relationships" id="261" r:id="R0fbb4a955ba6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f8dab2e284663" /><Relationship Type="http://schemas.openxmlformats.org/officeDocument/2006/relationships/slide" Target="/ppt/slides/slide1.xml" Id="R2b56a43575ed489e" /><Relationship Type="http://schemas.openxmlformats.org/officeDocument/2006/relationships/slide" Target="/ppt/slides/slide2.xml" Id="R07a6abf713804778" /><Relationship Type="http://schemas.openxmlformats.org/officeDocument/2006/relationships/slide" Target="/ppt/slides/slide3.xml" Id="R6c2468c0af564bcc" /><Relationship Type="http://schemas.openxmlformats.org/officeDocument/2006/relationships/slide" Target="/ppt/slides/slide4.xml" Id="R6e28a4b35fe2409b" /><Relationship Type="http://schemas.openxmlformats.org/officeDocument/2006/relationships/slide" Target="/ppt/slides/slide5.xml" Id="Rd0f5141861bc499e" /><Relationship Type="http://schemas.openxmlformats.org/officeDocument/2006/relationships/slide" Target="/ppt/slides/slide6.xml" Id="R0fbb4a955ba6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ff9cf6f6c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2ceee0ead4745" /><Relationship Type="http://schemas.openxmlformats.org/officeDocument/2006/relationships/theme" Target="/ppt/slideMasters/theme/theme1.xml" Id="R0a87de118288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2ceee0ead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ffd55e0c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455cae48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0a0ba3c6d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cc265029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2ea6d61b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0f9893a9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195 819 000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3 873 656 000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4 222 039 000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