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5a7c049b924b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5e6e989e794820"/>
  </p:sldMasterIdLst>
  <p:sldIdLst>
    <p:sldId xmlns:r="http://schemas.openxmlformats.org/officeDocument/2006/relationships" id="256" r:id="R6a1d17030f2c4d14"/>
    <p:sldId xmlns:r="http://schemas.openxmlformats.org/officeDocument/2006/relationships" id="257" r:id="R68117d20a6104bf7"/>
    <p:sldId xmlns:r="http://schemas.openxmlformats.org/officeDocument/2006/relationships" id="258" r:id="R17f735d9592346bf"/>
    <p:sldId xmlns:r="http://schemas.openxmlformats.org/officeDocument/2006/relationships" id="259" r:id="Ra213632640cd4b1e"/>
    <p:sldId xmlns:r="http://schemas.openxmlformats.org/officeDocument/2006/relationships" id="260" r:id="Re0a36f6c9a7746f0"/>
    <p:sldId xmlns:r="http://schemas.openxmlformats.org/officeDocument/2006/relationships" id="261" r:id="Ra9a8d37a5b3a4f31"/>
    <p:sldId xmlns:r="http://schemas.openxmlformats.org/officeDocument/2006/relationships" id="262" r:id="R70b9a70dda0b4c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5e6e989e794820" /><Relationship Type="http://schemas.openxmlformats.org/officeDocument/2006/relationships/slide" Target="/ppt/slides/slide1.xml" Id="R6a1d17030f2c4d14" /><Relationship Type="http://schemas.openxmlformats.org/officeDocument/2006/relationships/slide" Target="/ppt/slides/slide2.xml" Id="R68117d20a6104bf7" /><Relationship Type="http://schemas.openxmlformats.org/officeDocument/2006/relationships/slide" Target="/ppt/slides/slide3.xml" Id="R17f735d9592346bf" /><Relationship Type="http://schemas.openxmlformats.org/officeDocument/2006/relationships/slide" Target="/ppt/slides/slide4.xml" Id="Ra213632640cd4b1e" /><Relationship Type="http://schemas.openxmlformats.org/officeDocument/2006/relationships/slide" Target="/ppt/slides/slide5.xml" Id="Re0a36f6c9a7746f0" /><Relationship Type="http://schemas.openxmlformats.org/officeDocument/2006/relationships/slide" Target="/ppt/slides/slide6.xml" Id="Ra9a8d37a5b3a4f31" /><Relationship Type="http://schemas.openxmlformats.org/officeDocument/2006/relationships/slide" Target="/ppt/slides/slide7.xml" Id="R70b9a70dda0b4c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400a4e916548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a70c7ff2a6424b" /><Relationship Type="http://schemas.openxmlformats.org/officeDocument/2006/relationships/theme" Target="/ppt/slideMasters/theme/theme1.xml" Id="R97bd68a5fec347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a70c7ff2a6424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e9738cbbf141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34fa4392244b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5e683d227945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b5535875fa40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99fc689c5c4c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c25a20bbd5419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8b3b4da63d45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SNOWBALL SOFTWARE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SNOWBALL SOFTWARE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SNOWBALL SOFTWARE GROUP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SNOWBALL SOFTWARE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SNOWBALL SOFTWARE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SNOWBALL SOFTWARE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−10 333 245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824 562 842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2 299 866 241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7 773 772 219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SNOWBALL SOFTWARE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HAWK INFINITY AS  –  97,5 %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HAWK INFINITY AS  –  2,3 %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SNOWBALL SOFTWARE GROUP AS  –  0,2 %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NICKLAS KARLSSON  –  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KÄLLSTRÖM  –  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MATTIAS JÖNSSON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SNOWBALL SOFTWARE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Bygdøy allé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922 182 795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SNOWBALL SOFTWARE GROUP AS</a:t>
            </a:r>
          </a:p>
        </p:txBody>
      </p:sp>
    </p:spTree>
  </p:cSld>
  <p:clrMapOvr>
    <a:masterClrMapping xmlns:a="http://schemas.openxmlformats.org/drawingml/2006/main"/>
  </p:clrMapOvr>
</p:sld>
</file>