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a77bc636d444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3b187260e14773"/>
  </p:sldMasterIdLst>
  <p:sldIdLst>
    <p:sldId xmlns:r="http://schemas.openxmlformats.org/officeDocument/2006/relationships" id="256" r:id="R2c7a7b17ef0f4cf6"/>
    <p:sldId xmlns:r="http://schemas.openxmlformats.org/officeDocument/2006/relationships" id="257" r:id="Ree90239f8baf485b"/>
    <p:sldId xmlns:r="http://schemas.openxmlformats.org/officeDocument/2006/relationships" id="258" r:id="Raa0b4f0afd314805"/>
    <p:sldId xmlns:r="http://schemas.openxmlformats.org/officeDocument/2006/relationships" id="259" r:id="R8e6f2d48f6dc4079"/>
    <p:sldId xmlns:r="http://schemas.openxmlformats.org/officeDocument/2006/relationships" id="260" r:id="Ra17cbe8ee7a340cf"/>
    <p:sldId xmlns:r="http://schemas.openxmlformats.org/officeDocument/2006/relationships" id="261" r:id="R5a0e02c7be0e451e"/>
    <p:sldId xmlns:r="http://schemas.openxmlformats.org/officeDocument/2006/relationships" id="262" r:id="R88bc3c8ea2f449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b187260e14773" /><Relationship Type="http://schemas.openxmlformats.org/officeDocument/2006/relationships/slide" Target="/ppt/slides/slide1.xml" Id="R2c7a7b17ef0f4cf6" /><Relationship Type="http://schemas.openxmlformats.org/officeDocument/2006/relationships/slide" Target="/ppt/slides/slide2.xml" Id="Ree90239f8baf485b" /><Relationship Type="http://schemas.openxmlformats.org/officeDocument/2006/relationships/slide" Target="/ppt/slides/slide3.xml" Id="Raa0b4f0afd314805" /><Relationship Type="http://schemas.openxmlformats.org/officeDocument/2006/relationships/slide" Target="/ppt/slides/slide4.xml" Id="R8e6f2d48f6dc4079" /><Relationship Type="http://schemas.openxmlformats.org/officeDocument/2006/relationships/slide" Target="/ppt/slides/slide5.xml" Id="Ra17cbe8ee7a340cf" /><Relationship Type="http://schemas.openxmlformats.org/officeDocument/2006/relationships/slide" Target="/ppt/slides/slide6.xml" Id="R5a0e02c7be0e451e" /><Relationship Type="http://schemas.openxmlformats.org/officeDocument/2006/relationships/slide" Target="/ppt/slides/slide7.xml" Id="R88bc3c8ea2f449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c0fdff40b44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f9dac9cf84efa" /><Relationship Type="http://schemas.openxmlformats.org/officeDocument/2006/relationships/theme" Target="/ppt/slideMasters/theme/theme1.xml" Id="Rad43a63ba83448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bf9dac9cf84e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91d18ea3041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8e21eff6c4e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f14b9cb1f4b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bb2ecc08443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f98d92c7645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d0bf5e9454e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a1a699ba546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SPETZ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SPETZ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SPETZ INVESTMENT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SPETZ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SPETZ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SPETZ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−1 160 791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−1 245 192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3 330 408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SPETZ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GREGER GEORG SPETZ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SPETZ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Vålandsbakken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922 184 011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SPETZ INVESTMENT AS</a:t>
            </a:r>
          </a:p>
        </p:txBody>
      </p:sp>
    </p:spTree>
  </p:cSld>
  <p:clrMapOvr>
    <a:masterClrMapping xmlns:a="http://schemas.openxmlformats.org/drawingml/2006/main"/>
  </p:clrMapOvr>
</p:sld>
</file>