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7b10cdfa4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c6ac8874d4ada"/>
  </p:sldMasterIdLst>
  <p:sldIdLst>
    <p:sldId xmlns:r="http://schemas.openxmlformats.org/officeDocument/2006/relationships" id="256" r:id="R3c87d09ffdd14cbd"/>
    <p:sldId xmlns:r="http://schemas.openxmlformats.org/officeDocument/2006/relationships" id="257" r:id="Rd6b991c0115c44e7"/>
    <p:sldId xmlns:r="http://schemas.openxmlformats.org/officeDocument/2006/relationships" id="258" r:id="R058d8f53e83b42ca"/>
    <p:sldId xmlns:r="http://schemas.openxmlformats.org/officeDocument/2006/relationships" id="259" r:id="Rdfb38be2f0014b5d"/>
    <p:sldId xmlns:r="http://schemas.openxmlformats.org/officeDocument/2006/relationships" id="260" r:id="R52bff0455de349fb"/>
    <p:sldId xmlns:r="http://schemas.openxmlformats.org/officeDocument/2006/relationships" id="261" r:id="R81075c6f044a4ada"/>
    <p:sldId xmlns:r="http://schemas.openxmlformats.org/officeDocument/2006/relationships" id="262" r:id="R438737551a17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c6ac8874d4ada" /><Relationship Type="http://schemas.openxmlformats.org/officeDocument/2006/relationships/slide" Target="/ppt/slides/slide1.xml" Id="R3c87d09ffdd14cbd" /><Relationship Type="http://schemas.openxmlformats.org/officeDocument/2006/relationships/slide" Target="/ppt/slides/slide2.xml" Id="Rd6b991c0115c44e7" /><Relationship Type="http://schemas.openxmlformats.org/officeDocument/2006/relationships/slide" Target="/ppt/slides/slide3.xml" Id="R058d8f53e83b42ca" /><Relationship Type="http://schemas.openxmlformats.org/officeDocument/2006/relationships/slide" Target="/ppt/slides/slide4.xml" Id="Rdfb38be2f0014b5d" /><Relationship Type="http://schemas.openxmlformats.org/officeDocument/2006/relationships/slide" Target="/ppt/slides/slide5.xml" Id="R52bff0455de349fb" /><Relationship Type="http://schemas.openxmlformats.org/officeDocument/2006/relationships/slide" Target="/ppt/slides/slide6.xml" Id="R81075c6f044a4ada" /><Relationship Type="http://schemas.openxmlformats.org/officeDocument/2006/relationships/slide" Target="/ppt/slides/slide7.xml" Id="R438737551a17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bada1bb5f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501e896048b7" /><Relationship Type="http://schemas.openxmlformats.org/officeDocument/2006/relationships/theme" Target="/ppt/slideMasters/theme/theme1.xml" Id="R433c386849ee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2501e8960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d50083f12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d4f3bb78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00b7fa085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fe10dce9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90e525c4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cb0d97adc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97dd0792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