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cd28a8570f4d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77f159e9264115"/>
  </p:sldMasterIdLst>
  <p:sldIdLst>
    <p:sldId xmlns:r="http://schemas.openxmlformats.org/officeDocument/2006/relationships" id="256" r:id="Rd090bb186a144ec7"/>
    <p:sldId xmlns:r="http://schemas.openxmlformats.org/officeDocument/2006/relationships" id="257" r:id="Rcb62785536254433"/>
    <p:sldId xmlns:r="http://schemas.openxmlformats.org/officeDocument/2006/relationships" id="258" r:id="R2d1d0bd77d424c90"/>
    <p:sldId xmlns:r="http://schemas.openxmlformats.org/officeDocument/2006/relationships" id="259" r:id="R9d67ae7ca44441d4"/>
    <p:sldId xmlns:r="http://schemas.openxmlformats.org/officeDocument/2006/relationships" id="260" r:id="R0b90270cb9f54b7e"/>
    <p:sldId xmlns:r="http://schemas.openxmlformats.org/officeDocument/2006/relationships" id="261" r:id="Rf75560d30124432f"/>
    <p:sldId xmlns:r="http://schemas.openxmlformats.org/officeDocument/2006/relationships" id="262" r:id="R72d3bfb643ab4e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77f159e9264115" /><Relationship Type="http://schemas.openxmlformats.org/officeDocument/2006/relationships/slide" Target="/ppt/slides/slide1.xml" Id="Rd090bb186a144ec7" /><Relationship Type="http://schemas.openxmlformats.org/officeDocument/2006/relationships/slide" Target="/ppt/slides/slide2.xml" Id="Rcb62785536254433" /><Relationship Type="http://schemas.openxmlformats.org/officeDocument/2006/relationships/slide" Target="/ppt/slides/slide3.xml" Id="R2d1d0bd77d424c90" /><Relationship Type="http://schemas.openxmlformats.org/officeDocument/2006/relationships/slide" Target="/ppt/slides/slide4.xml" Id="R9d67ae7ca44441d4" /><Relationship Type="http://schemas.openxmlformats.org/officeDocument/2006/relationships/slide" Target="/ppt/slides/slide5.xml" Id="R0b90270cb9f54b7e" /><Relationship Type="http://schemas.openxmlformats.org/officeDocument/2006/relationships/slide" Target="/ppt/slides/slide6.xml" Id="Rf75560d30124432f" /><Relationship Type="http://schemas.openxmlformats.org/officeDocument/2006/relationships/slide" Target="/ppt/slides/slide7.xml" Id="R72d3bfb643ab4e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5d1bac1a9e40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18962bee064aaf" /><Relationship Type="http://schemas.openxmlformats.org/officeDocument/2006/relationships/theme" Target="/ppt/slideMasters/theme/theme1.xml" Id="R1f0ad101a0484b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18962bee064a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2cc7b96a6746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88741c85334d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703c957a464d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265a46cecf47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5c1bbf0e8248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52a71749cb4c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2b809de5084b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Ship-Ring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Ship-Ring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Ship-Ring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Ship-Ring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Ship-Ring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Ship-Ring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−617 997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13 076 448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79 307 951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83 764 756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Ship-Ring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NINA RINGNES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Ship-Ring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Heyerdahls vei 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nina@ship-ring.no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922 192 286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Ship-Ring</a:t>
            </a:r>
          </a:p>
        </p:txBody>
      </p:sp>
    </p:spTree>
  </p:cSld>
  <p:clrMapOvr>
    <a:masterClrMapping xmlns:a="http://schemas.openxmlformats.org/drawingml/2006/main"/>
  </p:clrMapOvr>
</p:sld>
</file>