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d2198a5de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8c32b80eb4743"/>
  </p:sldMasterIdLst>
  <p:sldIdLst>
    <p:sldId xmlns:r="http://schemas.openxmlformats.org/officeDocument/2006/relationships" id="256" r:id="R3121930164ea4e01"/>
    <p:sldId xmlns:r="http://schemas.openxmlformats.org/officeDocument/2006/relationships" id="257" r:id="R37ae64bcc9f24ad7"/>
    <p:sldId xmlns:r="http://schemas.openxmlformats.org/officeDocument/2006/relationships" id="258" r:id="Rf46915fbcb5e46d5"/>
    <p:sldId xmlns:r="http://schemas.openxmlformats.org/officeDocument/2006/relationships" id="259" r:id="R6f39b14a46734d54"/>
    <p:sldId xmlns:r="http://schemas.openxmlformats.org/officeDocument/2006/relationships" id="260" r:id="Rf235daa53eaa40f8"/>
    <p:sldId xmlns:r="http://schemas.openxmlformats.org/officeDocument/2006/relationships" id="261" r:id="R09463fee43484bdb"/>
    <p:sldId xmlns:r="http://schemas.openxmlformats.org/officeDocument/2006/relationships" id="262" r:id="R8ed349a198e9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8c32b80eb4743" /><Relationship Type="http://schemas.openxmlformats.org/officeDocument/2006/relationships/slide" Target="/ppt/slides/slide1.xml" Id="R3121930164ea4e01" /><Relationship Type="http://schemas.openxmlformats.org/officeDocument/2006/relationships/slide" Target="/ppt/slides/slide2.xml" Id="R37ae64bcc9f24ad7" /><Relationship Type="http://schemas.openxmlformats.org/officeDocument/2006/relationships/slide" Target="/ppt/slides/slide3.xml" Id="Rf46915fbcb5e46d5" /><Relationship Type="http://schemas.openxmlformats.org/officeDocument/2006/relationships/slide" Target="/ppt/slides/slide4.xml" Id="R6f39b14a46734d54" /><Relationship Type="http://schemas.openxmlformats.org/officeDocument/2006/relationships/slide" Target="/ppt/slides/slide5.xml" Id="Rf235daa53eaa40f8" /><Relationship Type="http://schemas.openxmlformats.org/officeDocument/2006/relationships/slide" Target="/ppt/slides/slide6.xml" Id="R09463fee43484bdb" /><Relationship Type="http://schemas.openxmlformats.org/officeDocument/2006/relationships/slide" Target="/ppt/slides/slide7.xml" Id="R8ed349a198e9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283413136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5dd904e040f2" /><Relationship Type="http://schemas.openxmlformats.org/officeDocument/2006/relationships/theme" Target="/ppt/slideMasters/theme/theme1.xml" Id="Rc7abfb8369b6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c5dd904e0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8c895c31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e90a59d8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85d4ecd3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4a2215fe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78eed317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d1cfe5e2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9cc024b9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104 754 091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