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ecdca6c2344b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67b8fe325e4986"/>
  </p:sldMasterIdLst>
  <p:sldIdLst>
    <p:sldId xmlns:r="http://schemas.openxmlformats.org/officeDocument/2006/relationships" id="256" r:id="R38a9bc67fb054b48"/>
    <p:sldId xmlns:r="http://schemas.openxmlformats.org/officeDocument/2006/relationships" id="257" r:id="R88d15e2d9c6c49e5"/>
    <p:sldId xmlns:r="http://schemas.openxmlformats.org/officeDocument/2006/relationships" id="258" r:id="Rfe004644e7dd4cea"/>
    <p:sldId xmlns:r="http://schemas.openxmlformats.org/officeDocument/2006/relationships" id="259" r:id="Rdf9d248a5e4b49e1"/>
    <p:sldId xmlns:r="http://schemas.openxmlformats.org/officeDocument/2006/relationships" id="260" r:id="R451a6b01b1464fa7"/>
    <p:sldId xmlns:r="http://schemas.openxmlformats.org/officeDocument/2006/relationships" id="261" r:id="R4f0d7ac48e19496d"/>
    <p:sldId xmlns:r="http://schemas.openxmlformats.org/officeDocument/2006/relationships" id="262" r:id="Re6499d63a27f43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7b8fe325e4986" /><Relationship Type="http://schemas.openxmlformats.org/officeDocument/2006/relationships/slide" Target="/ppt/slides/slide1.xml" Id="R38a9bc67fb054b48" /><Relationship Type="http://schemas.openxmlformats.org/officeDocument/2006/relationships/slide" Target="/ppt/slides/slide2.xml" Id="R88d15e2d9c6c49e5" /><Relationship Type="http://schemas.openxmlformats.org/officeDocument/2006/relationships/slide" Target="/ppt/slides/slide3.xml" Id="Rfe004644e7dd4cea" /><Relationship Type="http://schemas.openxmlformats.org/officeDocument/2006/relationships/slide" Target="/ppt/slides/slide4.xml" Id="Rdf9d248a5e4b49e1" /><Relationship Type="http://schemas.openxmlformats.org/officeDocument/2006/relationships/slide" Target="/ppt/slides/slide5.xml" Id="R451a6b01b1464fa7" /><Relationship Type="http://schemas.openxmlformats.org/officeDocument/2006/relationships/slide" Target="/ppt/slides/slide6.xml" Id="R4f0d7ac48e19496d" /><Relationship Type="http://schemas.openxmlformats.org/officeDocument/2006/relationships/slide" Target="/ppt/slides/slide7.xml" Id="Re6499d63a27f43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b1ee0ea474b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b5223d737468e" /><Relationship Type="http://schemas.openxmlformats.org/officeDocument/2006/relationships/theme" Target="/ppt/slideMasters/theme/theme1.xml" Id="R7283ae49c4d440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8b5223d73746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fc5bc7ce04e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8f01c7b704f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4bcc1f85142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3ef23174b4a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389ae2c4946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52fb1c10041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671f5c7f842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15 250 170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20 746 215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SPAREBANK  –  74,5 %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ERIK STENSENG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 FOSS ANDREASSEN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EVY ANITA LINDBERG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KRISTIANSEN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922 276 366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