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bc70fdf1846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46040e18e84cce"/>
  </p:sldMasterIdLst>
  <p:sldIdLst>
    <p:sldId xmlns:r="http://schemas.openxmlformats.org/officeDocument/2006/relationships" id="256" r:id="Ra10d0996cb954c4a"/>
    <p:sldId xmlns:r="http://schemas.openxmlformats.org/officeDocument/2006/relationships" id="257" r:id="Re6b733a5dabf4a43"/>
    <p:sldId xmlns:r="http://schemas.openxmlformats.org/officeDocument/2006/relationships" id="258" r:id="R301773bae9714292"/>
    <p:sldId xmlns:r="http://schemas.openxmlformats.org/officeDocument/2006/relationships" id="259" r:id="Rfc048bc827b54791"/>
    <p:sldId xmlns:r="http://schemas.openxmlformats.org/officeDocument/2006/relationships" id="260" r:id="R62a99c4fcbab4dc0"/>
    <p:sldId xmlns:r="http://schemas.openxmlformats.org/officeDocument/2006/relationships" id="261" r:id="Ra5ea374920904149"/>
    <p:sldId xmlns:r="http://schemas.openxmlformats.org/officeDocument/2006/relationships" id="262" r:id="R5b55dc6d3852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6040e18e84cce" /><Relationship Type="http://schemas.openxmlformats.org/officeDocument/2006/relationships/slide" Target="/ppt/slides/slide1.xml" Id="Ra10d0996cb954c4a" /><Relationship Type="http://schemas.openxmlformats.org/officeDocument/2006/relationships/slide" Target="/ppt/slides/slide2.xml" Id="Re6b733a5dabf4a43" /><Relationship Type="http://schemas.openxmlformats.org/officeDocument/2006/relationships/slide" Target="/ppt/slides/slide3.xml" Id="R301773bae9714292" /><Relationship Type="http://schemas.openxmlformats.org/officeDocument/2006/relationships/slide" Target="/ppt/slides/slide4.xml" Id="Rfc048bc827b54791" /><Relationship Type="http://schemas.openxmlformats.org/officeDocument/2006/relationships/slide" Target="/ppt/slides/slide5.xml" Id="R62a99c4fcbab4dc0" /><Relationship Type="http://schemas.openxmlformats.org/officeDocument/2006/relationships/slide" Target="/ppt/slides/slide6.xml" Id="Ra5ea374920904149" /><Relationship Type="http://schemas.openxmlformats.org/officeDocument/2006/relationships/slide" Target="/ppt/slides/slide7.xml" Id="R5b55dc6d3852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352d34491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2df83b5534165" /><Relationship Type="http://schemas.openxmlformats.org/officeDocument/2006/relationships/theme" Target="/ppt/slideMasters/theme/theme1.xml" Id="R63b35201f762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2df83b55341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8f4b9a7e5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f1af0fe6b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fa0d0af54e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b929c32b2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921b1f85a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e6ddc041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b05ce010944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ELEFANT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ELEFANT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5 719 897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SKOGHEIM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Wilh. Wilhelmsens vei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922 303 134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ELEFANT INVEST AS</a:t>
            </a:r>
          </a:p>
        </p:txBody>
      </p:sp>
    </p:spTree>
  </p:cSld>
  <p:clrMapOvr>
    <a:masterClrMapping xmlns:a="http://schemas.openxmlformats.org/drawingml/2006/main"/>
  </p:clrMapOvr>
</p:sld>
</file>