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8644568e734c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7697acb1cd44a8f"/>
  </p:sldMasterIdLst>
  <p:sldIdLst>
    <p:sldId xmlns:r="http://schemas.openxmlformats.org/officeDocument/2006/relationships" id="256" r:id="R5477eac2e8924135"/>
    <p:sldId xmlns:r="http://schemas.openxmlformats.org/officeDocument/2006/relationships" id="257" r:id="Re33cbf36e2f44490"/>
    <p:sldId xmlns:r="http://schemas.openxmlformats.org/officeDocument/2006/relationships" id="258" r:id="Rbf330ca53f8b4d94"/>
    <p:sldId xmlns:r="http://schemas.openxmlformats.org/officeDocument/2006/relationships" id="259" r:id="Rdd1c88687aa748a1"/>
    <p:sldId xmlns:r="http://schemas.openxmlformats.org/officeDocument/2006/relationships" id="260" r:id="Rbc34369e992f4f23"/>
    <p:sldId xmlns:r="http://schemas.openxmlformats.org/officeDocument/2006/relationships" id="261" r:id="Rc9a5dce7d59c43a8"/>
    <p:sldId xmlns:r="http://schemas.openxmlformats.org/officeDocument/2006/relationships" id="262" r:id="R2e0d34e0bf9349b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7697acb1cd44a8f" /><Relationship Type="http://schemas.openxmlformats.org/officeDocument/2006/relationships/slide" Target="/ppt/slides/slide1.xml" Id="R5477eac2e8924135" /><Relationship Type="http://schemas.openxmlformats.org/officeDocument/2006/relationships/slide" Target="/ppt/slides/slide2.xml" Id="Re33cbf36e2f44490" /><Relationship Type="http://schemas.openxmlformats.org/officeDocument/2006/relationships/slide" Target="/ppt/slides/slide3.xml" Id="Rbf330ca53f8b4d94" /><Relationship Type="http://schemas.openxmlformats.org/officeDocument/2006/relationships/slide" Target="/ppt/slides/slide4.xml" Id="Rdd1c88687aa748a1" /><Relationship Type="http://schemas.openxmlformats.org/officeDocument/2006/relationships/slide" Target="/ppt/slides/slide5.xml" Id="Rbc34369e992f4f23" /><Relationship Type="http://schemas.openxmlformats.org/officeDocument/2006/relationships/slide" Target="/ppt/slides/slide6.xml" Id="Rc9a5dce7d59c43a8" /><Relationship Type="http://schemas.openxmlformats.org/officeDocument/2006/relationships/slide" Target="/ppt/slides/slide7.xml" Id="R2e0d34e0bf9349b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95cc53f7f148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c984c3208d473e" /><Relationship Type="http://schemas.openxmlformats.org/officeDocument/2006/relationships/theme" Target="/ppt/slideMasters/theme/theme1.xml" Id="Rab5e616c2944434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7c984c3208d47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f8d6d3931a4f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24a37179904c7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d6b2fe307a4ce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753635088742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7f9773465c43c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2362b40484b4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99469ced45447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SOLEM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SOLEM ACCOUNTING AS ble etablert [år] og holder til i Tanem.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−4 884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688 129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4 128 662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4 197 368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SOLEM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Torvullvegen 23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7549 Tanem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922 308 667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SOLEM ACCOUNTING AS</a:t>
            </a:r>
          </a:p>
        </p:txBody>
      </p:sp>
    </p:spTree>
  </p:cSld>
  <p:clrMapOvr>
    <a:masterClrMapping xmlns:a="http://schemas.openxmlformats.org/drawingml/2006/main"/>
  </p:clrMapOvr>
</p:sld>
</file>