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5080f8a6b945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606bc9476f42dd"/>
  </p:sldMasterIdLst>
  <p:sldIdLst>
    <p:sldId xmlns:r="http://schemas.openxmlformats.org/officeDocument/2006/relationships" id="256" r:id="R06a0e45846c04b78"/>
    <p:sldId xmlns:r="http://schemas.openxmlformats.org/officeDocument/2006/relationships" id="257" r:id="Red4ca3cbfd9f4e3d"/>
    <p:sldId xmlns:r="http://schemas.openxmlformats.org/officeDocument/2006/relationships" id="258" r:id="Rbe7987e588104c6a"/>
    <p:sldId xmlns:r="http://schemas.openxmlformats.org/officeDocument/2006/relationships" id="259" r:id="R03df82362a5d4924"/>
    <p:sldId xmlns:r="http://schemas.openxmlformats.org/officeDocument/2006/relationships" id="260" r:id="R907c3b77d0074d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606bc9476f42dd" /><Relationship Type="http://schemas.openxmlformats.org/officeDocument/2006/relationships/slide" Target="/ppt/slides/slide1.xml" Id="R06a0e45846c04b78" /><Relationship Type="http://schemas.openxmlformats.org/officeDocument/2006/relationships/slide" Target="/ppt/slides/slide2.xml" Id="Red4ca3cbfd9f4e3d" /><Relationship Type="http://schemas.openxmlformats.org/officeDocument/2006/relationships/slide" Target="/ppt/slides/slide3.xml" Id="Rbe7987e588104c6a" /><Relationship Type="http://schemas.openxmlformats.org/officeDocument/2006/relationships/slide" Target="/ppt/slides/slide4.xml" Id="R03df82362a5d4924" /><Relationship Type="http://schemas.openxmlformats.org/officeDocument/2006/relationships/slide" Target="/ppt/slides/slide5.xml" Id="R907c3b77d0074d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446aff13044b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10569db4e4fd8" /><Relationship Type="http://schemas.openxmlformats.org/officeDocument/2006/relationships/theme" Target="/ppt/slideMasters/theme/theme1.xml" Id="R3ef35dadcad44c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f10569db4e4f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201df3bc94a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2daf7ebe14e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db4f9b8344b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368bf6c454b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a2998aa7645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 KIRKELIGE FELLESRÅD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post.heim@kirken.no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922 342 512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KIRKELIGE FELLESRÅD</a:t>
            </a:r>
          </a:p>
        </p:txBody>
      </p:sp>
    </p:spTree>
  </p:cSld>
  <p:clrMapOvr>
    <a:masterClrMapping xmlns:a="http://schemas.openxmlformats.org/drawingml/2006/main"/>
  </p:clrMapOvr>
</p:sld>
</file>