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b5e2849a3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5cce8cf1040b1"/>
  </p:sldMasterIdLst>
  <p:sldIdLst>
    <p:sldId xmlns:r="http://schemas.openxmlformats.org/officeDocument/2006/relationships" id="256" r:id="Rfbd5e9db01a3411d"/>
    <p:sldId xmlns:r="http://schemas.openxmlformats.org/officeDocument/2006/relationships" id="257" r:id="R5ef95f7b5b6f4443"/>
    <p:sldId xmlns:r="http://schemas.openxmlformats.org/officeDocument/2006/relationships" id="258" r:id="R60d84ba2f1994db7"/>
    <p:sldId xmlns:r="http://schemas.openxmlformats.org/officeDocument/2006/relationships" id="259" r:id="R19a155c28b154b0e"/>
    <p:sldId xmlns:r="http://schemas.openxmlformats.org/officeDocument/2006/relationships" id="260" r:id="R1da4075cb6da43bc"/>
    <p:sldId xmlns:r="http://schemas.openxmlformats.org/officeDocument/2006/relationships" id="261" r:id="R17c26a0c2ea0453d"/>
    <p:sldId xmlns:r="http://schemas.openxmlformats.org/officeDocument/2006/relationships" id="262" r:id="Re0423d55d8f1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5cce8cf1040b1" /><Relationship Type="http://schemas.openxmlformats.org/officeDocument/2006/relationships/slide" Target="/ppt/slides/slide1.xml" Id="Rfbd5e9db01a3411d" /><Relationship Type="http://schemas.openxmlformats.org/officeDocument/2006/relationships/slide" Target="/ppt/slides/slide2.xml" Id="R5ef95f7b5b6f4443" /><Relationship Type="http://schemas.openxmlformats.org/officeDocument/2006/relationships/slide" Target="/ppt/slides/slide3.xml" Id="R60d84ba2f1994db7" /><Relationship Type="http://schemas.openxmlformats.org/officeDocument/2006/relationships/slide" Target="/ppt/slides/slide4.xml" Id="R19a155c28b154b0e" /><Relationship Type="http://schemas.openxmlformats.org/officeDocument/2006/relationships/slide" Target="/ppt/slides/slide5.xml" Id="R1da4075cb6da43bc" /><Relationship Type="http://schemas.openxmlformats.org/officeDocument/2006/relationships/slide" Target="/ppt/slides/slide6.xml" Id="R17c26a0c2ea0453d" /><Relationship Type="http://schemas.openxmlformats.org/officeDocument/2006/relationships/slide" Target="/ppt/slides/slide7.xml" Id="Re0423d55d8f1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c20bcce38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f38dcc0a445e4" /><Relationship Type="http://schemas.openxmlformats.org/officeDocument/2006/relationships/theme" Target="/ppt/slideMasters/theme/theme1.xml" Id="R6f8a2121288a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f38dcc0a4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1277e4e1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a730df7f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ee34e12f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e51815752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b6bf3935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86ded5fdc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8bfd9dd04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