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9ee0964a3d49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6aaaaff13e46d0"/>
  </p:sldMasterIdLst>
  <p:sldIdLst>
    <p:sldId xmlns:r="http://schemas.openxmlformats.org/officeDocument/2006/relationships" id="256" r:id="Rf90b269c3f574f0e"/>
    <p:sldId xmlns:r="http://schemas.openxmlformats.org/officeDocument/2006/relationships" id="257" r:id="Rc704a22a20044f2b"/>
    <p:sldId xmlns:r="http://schemas.openxmlformats.org/officeDocument/2006/relationships" id="258" r:id="R5a06aa9bc77d41c2"/>
    <p:sldId xmlns:r="http://schemas.openxmlformats.org/officeDocument/2006/relationships" id="259" r:id="Ra6210327f32646e7"/>
    <p:sldId xmlns:r="http://schemas.openxmlformats.org/officeDocument/2006/relationships" id="260" r:id="R73ff772239db4ca8"/>
    <p:sldId xmlns:r="http://schemas.openxmlformats.org/officeDocument/2006/relationships" id="261" r:id="R08c8787e046e4137"/>
    <p:sldId xmlns:r="http://schemas.openxmlformats.org/officeDocument/2006/relationships" id="262" r:id="R23c1f00ada0940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6aaaaff13e46d0" /><Relationship Type="http://schemas.openxmlformats.org/officeDocument/2006/relationships/slide" Target="/ppt/slides/slide1.xml" Id="Rf90b269c3f574f0e" /><Relationship Type="http://schemas.openxmlformats.org/officeDocument/2006/relationships/slide" Target="/ppt/slides/slide2.xml" Id="Rc704a22a20044f2b" /><Relationship Type="http://schemas.openxmlformats.org/officeDocument/2006/relationships/slide" Target="/ppt/slides/slide3.xml" Id="R5a06aa9bc77d41c2" /><Relationship Type="http://schemas.openxmlformats.org/officeDocument/2006/relationships/slide" Target="/ppt/slides/slide4.xml" Id="Ra6210327f32646e7" /><Relationship Type="http://schemas.openxmlformats.org/officeDocument/2006/relationships/slide" Target="/ppt/slides/slide5.xml" Id="R73ff772239db4ca8" /><Relationship Type="http://schemas.openxmlformats.org/officeDocument/2006/relationships/slide" Target="/ppt/slides/slide6.xml" Id="R08c8787e046e4137" /><Relationship Type="http://schemas.openxmlformats.org/officeDocument/2006/relationships/slide" Target="/ppt/slides/slide7.xml" Id="R23c1f00ada0940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dd0444735a40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c510e81454a96" /><Relationship Type="http://schemas.openxmlformats.org/officeDocument/2006/relationships/theme" Target="/ppt/slideMasters/theme/theme1.xml" Id="Rb74cf8c09ac546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0c510e81454a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88c42a45549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b936c7ef242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c1217e2f14b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6ba5a72764e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ea8e328fb41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8d221261346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2ea256c3547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REGNSKAPSHUSET 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REGNSKAPSHUSET BORG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24 475 992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3 420 743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2 771 938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449 535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6 740 816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 FORVALTNING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CREAR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922 364 184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BORG AS</a:t>
            </a:r>
          </a:p>
        </p:txBody>
      </p:sp>
    </p:spTree>
  </p:cSld>
  <p:clrMapOvr>
    <a:masterClrMapping xmlns:a="http://schemas.openxmlformats.org/drawingml/2006/main"/>
  </p:clrMapOvr>
</p:sld>
</file>