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212afaa7a4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a46c193b94111"/>
  </p:sldMasterIdLst>
  <p:sldIdLst>
    <p:sldId xmlns:r="http://schemas.openxmlformats.org/officeDocument/2006/relationships" id="256" r:id="R70dabb1c2d6d4c34"/>
    <p:sldId xmlns:r="http://schemas.openxmlformats.org/officeDocument/2006/relationships" id="257" r:id="R5bd66369a77f47a7"/>
    <p:sldId xmlns:r="http://schemas.openxmlformats.org/officeDocument/2006/relationships" id="258" r:id="R8e8b7bff6a074eb2"/>
    <p:sldId xmlns:r="http://schemas.openxmlformats.org/officeDocument/2006/relationships" id="259" r:id="R5c560c1b75524fd7"/>
    <p:sldId xmlns:r="http://schemas.openxmlformats.org/officeDocument/2006/relationships" id="260" r:id="Rf8ed74b9a3b548a6"/>
    <p:sldId xmlns:r="http://schemas.openxmlformats.org/officeDocument/2006/relationships" id="261" r:id="R5b3370dd553d4bf8"/>
    <p:sldId xmlns:r="http://schemas.openxmlformats.org/officeDocument/2006/relationships" id="262" r:id="R0d38ad05ce1a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a46c193b94111" /><Relationship Type="http://schemas.openxmlformats.org/officeDocument/2006/relationships/slide" Target="/ppt/slides/slide1.xml" Id="R70dabb1c2d6d4c34" /><Relationship Type="http://schemas.openxmlformats.org/officeDocument/2006/relationships/slide" Target="/ppt/slides/slide2.xml" Id="R5bd66369a77f47a7" /><Relationship Type="http://schemas.openxmlformats.org/officeDocument/2006/relationships/slide" Target="/ppt/slides/slide3.xml" Id="R8e8b7bff6a074eb2" /><Relationship Type="http://schemas.openxmlformats.org/officeDocument/2006/relationships/slide" Target="/ppt/slides/slide4.xml" Id="R5c560c1b75524fd7" /><Relationship Type="http://schemas.openxmlformats.org/officeDocument/2006/relationships/slide" Target="/ppt/slides/slide5.xml" Id="Rf8ed74b9a3b548a6" /><Relationship Type="http://schemas.openxmlformats.org/officeDocument/2006/relationships/slide" Target="/ppt/slides/slide6.xml" Id="R5b3370dd553d4bf8" /><Relationship Type="http://schemas.openxmlformats.org/officeDocument/2006/relationships/slide" Target="/ppt/slides/slide7.xml" Id="R0d38ad05ce1a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fbc3cb4a540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33f7d7c154bf9" /><Relationship Type="http://schemas.openxmlformats.org/officeDocument/2006/relationships/theme" Target="/ppt/slideMasters/theme/theme1.xml" Id="Ra28092e09c9540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233f7d7c154b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fc93665cb4f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3352eccba40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89a818be442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55c019e7040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db59f2ef545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38a896b584d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2a907c7354b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15 332 795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2 662 284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6 712 166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ANNE-GRETE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VIDAR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LAGET ERIK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922 376 883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