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dbd3bf711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949f0d604b4bea"/>
  </p:sldMasterIdLst>
  <p:sldIdLst>
    <p:sldId xmlns:r="http://schemas.openxmlformats.org/officeDocument/2006/relationships" id="256" r:id="R26907b600d5a4043"/>
    <p:sldId xmlns:r="http://schemas.openxmlformats.org/officeDocument/2006/relationships" id="257" r:id="Rc56d1895d4174e33"/>
    <p:sldId xmlns:r="http://schemas.openxmlformats.org/officeDocument/2006/relationships" id="258" r:id="R69a5fa7cfb80412b"/>
    <p:sldId xmlns:r="http://schemas.openxmlformats.org/officeDocument/2006/relationships" id="259" r:id="Rc9e0d52086ef4b59"/>
    <p:sldId xmlns:r="http://schemas.openxmlformats.org/officeDocument/2006/relationships" id="260" r:id="R0cd6961a66bd431d"/>
    <p:sldId xmlns:r="http://schemas.openxmlformats.org/officeDocument/2006/relationships" id="261" r:id="R51eaac3e1a7f49bf"/>
    <p:sldId xmlns:r="http://schemas.openxmlformats.org/officeDocument/2006/relationships" id="262" r:id="R83478a86bf87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49f0d604b4bea" /><Relationship Type="http://schemas.openxmlformats.org/officeDocument/2006/relationships/slide" Target="/ppt/slides/slide1.xml" Id="R26907b600d5a4043" /><Relationship Type="http://schemas.openxmlformats.org/officeDocument/2006/relationships/slide" Target="/ppt/slides/slide2.xml" Id="Rc56d1895d4174e33" /><Relationship Type="http://schemas.openxmlformats.org/officeDocument/2006/relationships/slide" Target="/ppt/slides/slide3.xml" Id="R69a5fa7cfb80412b" /><Relationship Type="http://schemas.openxmlformats.org/officeDocument/2006/relationships/slide" Target="/ppt/slides/slide4.xml" Id="Rc9e0d52086ef4b59" /><Relationship Type="http://schemas.openxmlformats.org/officeDocument/2006/relationships/slide" Target="/ppt/slides/slide5.xml" Id="R0cd6961a66bd431d" /><Relationship Type="http://schemas.openxmlformats.org/officeDocument/2006/relationships/slide" Target="/ppt/slides/slide6.xml" Id="R51eaac3e1a7f49bf" /><Relationship Type="http://schemas.openxmlformats.org/officeDocument/2006/relationships/slide" Target="/ppt/slides/slide7.xml" Id="R83478a86bf87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14f893b46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d90adcd35452f" /><Relationship Type="http://schemas.openxmlformats.org/officeDocument/2006/relationships/theme" Target="/ppt/slideMasters/theme/theme1.xml" Id="R6ca07e6c7414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d90adcd35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995b44fb3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8a3446483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885b0b033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3656df29141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7c45f1bc048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0d01dbc30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03c1edaed4f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ENDOH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ENDOH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260 453 601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260 502 399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922 413 495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