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47a0ad1b4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852dda8054871"/>
  </p:sldMasterIdLst>
  <p:sldIdLst>
    <p:sldId xmlns:r="http://schemas.openxmlformats.org/officeDocument/2006/relationships" id="256" r:id="R8239d0c8fe3b4db1"/>
    <p:sldId xmlns:r="http://schemas.openxmlformats.org/officeDocument/2006/relationships" id="257" r:id="R7e77b573ba424a3b"/>
    <p:sldId xmlns:r="http://schemas.openxmlformats.org/officeDocument/2006/relationships" id="258" r:id="Rc6b5b6a19ab341c0"/>
    <p:sldId xmlns:r="http://schemas.openxmlformats.org/officeDocument/2006/relationships" id="259" r:id="Rc56b6280e8cc4045"/>
    <p:sldId xmlns:r="http://schemas.openxmlformats.org/officeDocument/2006/relationships" id="260" r:id="Rdbe0a81451fd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852dda8054871" /><Relationship Type="http://schemas.openxmlformats.org/officeDocument/2006/relationships/slide" Target="/ppt/slides/slide1.xml" Id="R8239d0c8fe3b4db1" /><Relationship Type="http://schemas.openxmlformats.org/officeDocument/2006/relationships/slide" Target="/ppt/slides/slide2.xml" Id="R7e77b573ba424a3b" /><Relationship Type="http://schemas.openxmlformats.org/officeDocument/2006/relationships/slide" Target="/ppt/slides/slide3.xml" Id="Rc6b5b6a19ab341c0" /><Relationship Type="http://schemas.openxmlformats.org/officeDocument/2006/relationships/slide" Target="/ppt/slides/slide4.xml" Id="Rc56b6280e8cc4045" /><Relationship Type="http://schemas.openxmlformats.org/officeDocument/2006/relationships/slide" Target="/ppt/slides/slide5.xml" Id="Rdbe0a81451fd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d3443aca0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84dabe56e47ee" /><Relationship Type="http://schemas.openxmlformats.org/officeDocument/2006/relationships/theme" Target="/ppt/slideMasters/theme/theme1.xml" Id="Raf6fc32aa2d6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384dabe56e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f16c89e77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ff6b8407f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804276cc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e86eea97e49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24a5af7bf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KOMMUNE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Birkelands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922 421 498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