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1d5e1c75494a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6c173d28274db2"/>
  </p:sldMasterIdLst>
  <p:sldIdLst>
    <p:sldId xmlns:r="http://schemas.openxmlformats.org/officeDocument/2006/relationships" id="256" r:id="Rd72593bd2a814d07"/>
    <p:sldId xmlns:r="http://schemas.openxmlformats.org/officeDocument/2006/relationships" id="257" r:id="R637a0f7d51a64e80"/>
    <p:sldId xmlns:r="http://schemas.openxmlformats.org/officeDocument/2006/relationships" id="258" r:id="R335f21eac7f647e9"/>
    <p:sldId xmlns:r="http://schemas.openxmlformats.org/officeDocument/2006/relationships" id="259" r:id="R1e21744a76234a55"/>
    <p:sldId xmlns:r="http://schemas.openxmlformats.org/officeDocument/2006/relationships" id="260" r:id="R0b147e9c08c544b6"/>
    <p:sldId xmlns:r="http://schemas.openxmlformats.org/officeDocument/2006/relationships" id="261" r:id="R2c0ae15eab1a4545"/>
    <p:sldId xmlns:r="http://schemas.openxmlformats.org/officeDocument/2006/relationships" id="262" r:id="R2dd468145c804c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6c173d28274db2" /><Relationship Type="http://schemas.openxmlformats.org/officeDocument/2006/relationships/slide" Target="/ppt/slides/slide1.xml" Id="Rd72593bd2a814d07" /><Relationship Type="http://schemas.openxmlformats.org/officeDocument/2006/relationships/slide" Target="/ppt/slides/slide2.xml" Id="R637a0f7d51a64e80" /><Relationship Type="http://schemas.openxmlformats.org/officeDocument/2006/relationships/slide" Target="/ppt/slides/slide3.xml" Id="R335f21eac7f647e9" /><Relationship Type="http://schemas.openxmlformats.org/officeDocument/2006/relationships/slide" Target="/ppt/slides/slide4.xml" Id="R1e21744a76234a55" /><Relationship Type="http://schemas.openxmlformats.org/officeDocument/2006/relationships/slide" Target="/ppt/slides/slide5.xml" Id="R0b147e9c08c544b6" /><Relationship Type="http://schemas.openxmlformats.org/officeDocument/2006/relationships/slide" Target="/ppt/slides/slide6.xml" Id="R2c0ae15eab1a4545" /><Relationship Type="http://schemas.openxmlformats.org/officeDocument/2006/relationships/slide" Target="/ppt/slides/slide7.xml" Id="R2dd468145c804c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0d0fc7b7184c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610081fca84f77" /><Relationship Type="http://schemas.openxmlformats.org/officeDocument/2006/relationships/theme" Target="/ppt/slideMasters/theme/theme1.xml" Id="Rb8b12cb489f641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610081fca84f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9622ff085045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201fe2200f49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2fe03fa89645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d975810d134a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375f45b47941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dc8018db5346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76da38003d47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STEINBEKK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STEINBEKK INVEST AS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194 325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719 622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1 166 290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LAURITZEN ODD ARNE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LAURITZEN EVA DAGMAR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LAURITZEN AMUND NERENG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LAURITZEN ANNA NERENG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Steinbekkveien 12B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1464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922 425 477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