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a307e700344d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d33f5d117b4c40"/>
  </p:sldMasterIdLst>
  <p:sldIdLst>
    <p:sldId xmlns:r="http://schemas.openxmlformats.org/officeDocument/2006/relationships" id="256" r:id="Ra0a5986cfe2f4a12"/>
    <p:sldId xmlns:r="http://schemas.openxmlformats.org/officeDocument/2006/relationships" id="257" r:id="Rd6ed07041f954978"/>
    <p:sldId xmlns:r="http://schemas.openxmlformats.org/officeDocument/2006/relationships" id="258" r:id="R97940013b5f344bb"/>
    <p:sldId xmlns:r="http://schemas.openxmlformats.org/officeDocument/2006/relationships" id="259" r:id="R8ce9dbd82b354d2d"/>
    <p:sldId xmlns:r="http://schemas.openxmlformats.org/officeDocument/2006/relationships" id="260" r:id="Ra10eb8f81d3c4002"/>
    <p:sldId xmlns:r="http://schemas.openxmlformats.org/officeDocument/2006/relationships" id="261" r:id="R3b328d4fef754a67"/>
    <p:sldId xmlns:r="http://schemas.openxmlformats.org/officeDocument/2006/relationships" id="262" r:id="R3f5becd0994a40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33f5d117b4c40" /><Relationship Type="http://schemas.openxmlformats.org/officeDocument/2006/relationships/slide" Target="/ppt/slides/slide1.xml" Id="Ra0a5986cfe2f4a12" /><Relationship Type="http://schemas.openxmlformats.org/officeDocument/2006/relationships/slide" Target="/ppt/slides/slide2.xml" Id="Rd6ed07041f954978" /><Relationship Type="http://schemas.openxmlformats.org/officeDocument/2006/relationships/slide" Target="/ppt/slides/slide3.xml" Id="R97940013b5f344bb" /><Relationship Type="http://schemas.openxmlformats.org/officeDocument/2006/relationships/slide" Target="/ppt/slides/slide4.xml" Id="R8ce9dbd82b354d2d" /><Relationship Type="http://schemas.openxmlformats.org/officeDocument/2006/relationships/slide" Target="/ppt/slides/slide5.xml" Id="Ra10eb8f81d3c4002" /><Relationship Type="http://schemas.openxmlformats.org/officeDocument/2006/relationships/slide" Target="/ppt/slides/slide6.xml" Id="R3b328d4fef754a67" /><Relationship Type="http://schemas.openxmlformats.org/officeDocument/2006/relationships/slide" Target="/ppt/slides/slide7.xml" Id="R3f5becd0994a40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8df1298b9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40e720be84b45" /><Relationship Type="http://schemas.openxmlformats.org/officeDocument/2006/relationships/theme" Target="/ppt/slideMasters/theme/theme1.xml" Id="Rc75118e9c787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240e720be84b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996eea51c4b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4fc53aba74e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d9018e8684a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866cb878e49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baaa5cfb641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c4d223b894f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a3e44858d40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OBABO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OBABO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−1 348 821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7 126 232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65 061 885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70 155 887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JØRGEN STYRMOE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JØRGEN STYRMOE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AMANDA B STYRMOE HOLDING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BERTINE B STYRMOE HOLDING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A B STYRMOE HOLDING AS  –  16,3 %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922 532 672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OBABO HOLDING AS</a:t>
            </a:r>
          </a:p>
        </p:txBody>
      </p:sp>
    </p:spTree>
  </p:cSld>
  <p:clrMapOvr>
    <a:masterClrMapping xmlns:a="http://schemas.openxmlformats.org/drawingml/2006/main"/>
  </p:clrMapOvr>
</p:sld>
</file>