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1f9fb83db64f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a61ce92553443d"/>
  </p:sldMasterIdLst>
  <p:sldIdLst>
    <p:sldId xmlns:r="http://schemas.openxmlformats.org/officeDocument/2006/relationships" id="256" r:id="R924602c06f514f5e"/>
    <p:sldId xmlns:r="http://schemas.openxmlformats.org/officeDocument/2006/relationships" id="257" r:id="R84dcd58e8e1c4a30"/>
    <p:sldId xmlns:r="http://schemas.openxmlformats.org/officeDocument/2006/relationships" id="258" r:id="R3d6a0957b7914c5d"/>
    <p:sldId xmlns:r="http://schemas.openxmlformats.org/officeDocument/2006/relationships" id="259" r:id="R7f1a974ece254bde"/>
    <p:sldId xmlns:r="http://schemas.openxmlformats.org/officeDocument/2006/relationships" id="260" r:id="R9f8a5e3b284d4759"/>
    <p:sldId xmlns:r="http://schemas.openxmlformats.org/officeDocument/2006/relationships" id="261" r:id="Rd86b71d3d11a44bb"/>
    <p:sldId xmlns:r="http://schemas.openxmlformats.org/officeDocument/2006/relationships" id="262" r:id="R8d56b9b4998e41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a61ce92553443d" /><Relationship Type="http://schemas.openxmlformats.org/officeDocument/2006/relationships/slide" Target="/ppt/slides/slide1.xml" Id="R924602c06f514f5e" /><Relationship Type="http://schemas.openxmlformats.org/officeDocument/2006/relationships/slide" Target="/ppt/slides/slide2.xml" Id="R84dcd58e8e1c4a30" /><Relationship Type="http://schemas.openxmlformats.org/officeDocument/2006/relationships/slide" Target="/ppt/slides/slide3.xml" Id="R3d6a0957b7914c5d" /><Relationship Type="http://schemas.openxmlformats.org/officeDocument/2006/relationships/slide" Target="/ppt/slides/slide4.xml" Id="R7f1a974ece254bde" /><Relationship Type="http://schemas.openxmlformats.org/officeDocument/2006/relationships/slide" Target="/ppt/slides/slide5.xml" Id="R9f8a5e3b284d4759" /><Relationship Type="http://schemas.openxmlformats.org/officeDocument/2006/relationships/slide" Target="/ppt/slides/slide6.xml" Id="Rd86b71d3d11a44bb" /><Relationship Type="http://schemas.openxmlformats.org/officeDocument/2006/relationships/slide" Target="/ppt/slides/slide7.xml" Id="R8d56b9b4998e41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aa7331937840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2d69344d74dfe" /><Relationship Type="http://schemas.openxmlformats.org/officeDocument/2006/relationships/theme" Target="/ppt/slideMasters/theme/theme1.xml" Id="R287eb786600a46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b2d69344d74d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ab0d2bd974c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9c1663f484d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4ce3872104c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dcf6ad22a44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8f8e1fdc741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820ed9d7f4f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3f9ae670a47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PAREKA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PAREKA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175 032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421 342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1 508 139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1 950 018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PAREKA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RECKMANN PAUL-JOHNNY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PAREKA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Kleveåsen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922 572 232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PAREKA AS</a:t>
            </a:r>
          </a:p>
        </p:txBody>
      </p:sp>
    </p:spTree>
  </p:cSld>
  <p:clrMapOvr>
    <a:masterClrMapping xmlns:a="http://schemas.openxmlformats.org/drawingml/2006/main"/>
  </p:clrMapOvr>
</p:sld>
</file>