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bc03234724e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a98e1e26744357"/>
  </p:sldMasterIdLst>
  <p:sldIdLst>
    <p:sldId xmlns:r="http://schemas.openxmlformats.org/officeDocument/2006/relationships" id="256" r:id="Rfe3e2ef3858f4a7c"/>
    <p:sldId xmlns:r="http://schemas.openxmlformats.org/officeDocument/2006/relationships" id="257" r:id="R7b2d34f7a4464ffc"/>
    <p:sldId xmlns:r="http://schemas.openxmlformats.org/officeDocument/2006/relationships" id="258" r:id="Rac729d9d675f43dc"/>
    <p:sldId xmlns:r="http://schemas.openxmlformats.org/officeDocument/2006/relationships" id="259" r:id="Rdff6c685f87c4103"/>
    <p:sldId xmlns:r="http://schemas.openxmlformats.org/officeDocument/2006/relationships" id="260" r:id="R19bf0c2661284b30"/>
    <p:sldId xmlns:r="http://schemas.openxmlformats.org/officeDocument/2006/relationships" id="261" r:id="R454992912e11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98e1e26744357" /><Relationship Type="http://schemas.openxmlformats.org/officeDocument/2006/relationships/slide" Target="/ppt/slides/slide1.xml" Id="Rfe3e2ef3858f4a7c" /><Relationship Type="http://schemas.openxmlformats.org/officeDocument/2006/relationships/slide" Target="/ppt/slides/slide2.xml" Id="R7b2d34f7a4464ffc" /><Relationship Type="http://schemas.openxmlformats.org/officeDocument/2006/relationships/slide" Target="/ppt/slides/slide3.xml" Id="Rac729d9d675f43dc" /><Relationship Type="http://schemas.openxmlformats.org/officeDocument/2006/relationships/slide" Target="/ppt/slides/slide4.xml" Id="Rdff6c685f87c4103" /><Relationship Type="http://schemas.openxmlformats.org/officeDocument/2006/relationships/slide" Target="/ppt/slides/slide5.xml" Id="R19bf0c2661284b30" /><Relationship Type="http://schemas.openxmlformats.org/officeDocument/2006/relationships/slide" Target="/ppt/slides/slide6.xml" Id="R454992912e11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8723c3b6d4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b3ff441f94095" /><Relationship Type="http://schemas.openxmlformats.org/officeDocument/2006/relationships/theme" Target="/ppt/slideMasters/theme/theme1.xml" Id="R835ce1fd03f74d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b3ff441f9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51562852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ddfc7f587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ce0738c2a45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0798fab7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22b933dfd46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bd4e95b0d4b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FOLGEFONNA WERGELAND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Halvorshagen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WERGELAND HOLDING AS</a:t>
            </a:r>
          </a:p>
        </p:txBody>
      </p:sp>
    </p:spTree>
  </p:cSld>
  <p:clrMapOvr>
    <a:masterClrMapping xmlns:a="http://schemas.openxmlformats.org/drawingml/2006/main"/>
  </p:clrMapOvr>
</p:sld>
</file>