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3053bd23a440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b56f4001e442e7"/>
  </p:sldMasterIdLst>
  <p:sldIdLst>
    <p:sldId xmlns:r="http://schemas.openxmlformats.org/officeDocument/2006/relationships" id="256" r:id="Rd1747c61aefe4756"/>
    <p:sldId xmlns:r="http://schemas.openxmlformats.org/officeDocument/2006/relationships" id="257" r:id="R632fc31c6ac0471a"/>
    <p:sldId xmlns:r="http://schemas.openxmlformats.org/officeDocument/2006/relationships" id="258" r:id="Rb7a7836b8733466c"/>
    <p:sldId xmlns:r="http://schemas.openxmlformats.org/officeDocument/2006/relationships" id="259" r:id="R80c8a002f5984a67"/>
    <p:sldId xmlns:r="http://schemas.openxmlformats.org/officeDocument/2006/relationships" id="260" r:id="R944e9220617949b1"/>
    <p:sldId xmlns:r="http://schemas.openxmlformats.org/officeDocument/2006/relationships" id="261" r:id="Rb356a0869ef64b0b"/>
    <p:sldId xmlns:r="http://schemas.openxmlformats.org/officeDocument/2006/relationships" id="262" r:id="Rb8b294081432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56f4001e442e7" /><Relationship Type="http://schemas.openxmlformats.org/officeDocument/2006/relationships/slide" Target="/ppt/slides/slide1.xml" Id="Rd1747c61aefe4756" /><Relationship Type="http://schemas.openxmlformats.org/officeDocument/2006/relationships/slide" Target="/ppt/slides/slide2.xml" Id="R632fc31c6ac0471a" /><Relationship Type="http://schemas.openxmlformats.org/officeDocument/2006/relationships/slide" Target="/ppt/slides/slide3.xml" Id="Rb7a7836b8733466c" /><Relationship Type="http://schemas.openxmlformats.org/officeDocument/2006/relationships/slide" Target="/ppt/slides/slide4.xml" Id="R80c8a002f5984a67" /><Relationship Type="http://schemas.openxmlformats.org/officeDocument/2006/relationships/slide" Target="/ppt/slides/slide5.xml" Id="R944e9220617949b1" /><Relationship Type="http://schemas.openxmlformats.org/officeDocument/2006/relationships/slide" Target="/ppt/slides/slide6.xml" Id="Rb356a0869ef64b0b" /><Relationship Type="http://schemas.openxmlformats.org/officeDocument/2006/relationships/slide" Target="/ppt/slides/slide7.xml" Id="Rb8b294081432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f4426e296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ea15a8f4a4069" /><Relationship Type="http://schemas.openxmlformats.org/officeDocument/2006/relationships/theme" Target="/ppt/slideMasters/theme/theme1.xml" Id="R0d268f9f8ee646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0ea15a8f4a40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3a03d6b5f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a36134c7f43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fbd09172740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b359dfb5348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58e29545844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6021795584d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e2fd81c2941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FOLGEFONNA WERGELAND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FOLGEFONNA WERGELAND HOLDING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560 898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606 998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WALDEMAR VALLE WERGELAND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Halvorshagen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922 606 021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