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f924184d8440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c7ec0c6fc84487"/>
  </p:sldMasterIdLst>
  <p:sldIdLst>
    <p:sldId xmlns:r="http://schemas.openxmlformats.org/officeDocument/2006/relationships" id="256" r:id="R53399a5c19c64fd5"/>
    <p:sldId xmlns:r="http://schemas.openxmlformats.org/officeDocument/2006/relationships" id="257" r:id="R78e05fd852c74ba9"/>
    <p:sldId xmlns:r="http://schemas.openxmlformats.org/officeDocument/2006/relationships" id="258" r:id="Rf3ea092c51ce4ac4"/>
    <p:sldId xmlns:r="http://schemas.openxmlformats.org/officeDocument/2006/relationships" id="259" r:id="Rebc1d140c5d04985"/>
    <p:sldId xmlns:r="http://schemas.openxmlformats.org/officeDocument/2006/relationships" id="260" r:id="R0f442cc315504a0a"/>
    <p:sldId xmlns:r="http://schemas.openxmlformats.org/officeDocument/2006/relationships" id="261" r:id="R270afeff9e8d4883"/>
    <p:sldId xmlns:r="http://schemas.openxmlformats.org/officeDocument/2006/relationships" id="262" r:id="R073fa22fad8b4d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c7ec0c6fc84487" /><Relationship Type="http://schemas.openxmlformats.org/officeDocument/2006/relationships/slide" Target="/ppt/slides/slide1.xml" Id="R53399a5c19c64fd5" /><Relationship Type="http://schemas.openxmlformats.org/officeDocument/2006/relationships/slide" Target="/ppt/slides/slide2.xml" Id="R78e05fd852c74ba9" /><Relationship Type="http://schemas.openxmlformats.org/officeDocument/2006/relationships/slide" Target="/ppt/slides/slide3.xml" Id="Rf3ea092c51ce4ac4" /><Relationship Type="http://schemas.openxmlformats.org/officeDocument/2006/relationships/slide" Target="/ppt/slides/slide4.xml" Id="Rebc1d140c5d04985" /><Relationship Type="http://schemas.openxmlformats.org/officeDocument/2006/relationships/slide" Target="/ppt/slides/slide5.xml" Id="R0f442cc315504a0a" /><Relationship Type="http://schemas.openxmlformats.org/officeDocument/2006/relationships/slide" Target="/ppt/slides/slide6.xml" Id="R270afeff9e8d4883" /><Relationship Type="http://schemas.openxmlformats.org/officeDocument/2006/relationships/slide" Target="/ppt/slides/slide7.xml" Id="R073fa22fad8b4d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3d95aa91e548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b6eca3058412a" /><Relationship Type="http://schemas.openxmlformats.org/officeDocument/2006/relationships/theme" Target="/ppt/slideMasters/theme/theme1.xml" Id="R84632c9c7c3247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0b6eca305841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22971773542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20b70dd2546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63d2ccb6a4b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23f986ba147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21430843a4d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c5641d34442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d9ee7956b46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ERICHSEN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ERICHSEN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444 702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1 203 437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 KUSTER ERICHSEN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Rathkes gate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922 623 872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ERICHSEN HOLDING AS</a:t>
            </a:r>
          </a:p>
        </p:txBody>
      </p:sp>
    </p:spTree>
  </p:cSld>
  <p:clrMapOvr>
    <a:masterClrMapping xmlns:a="http://schemas.openxmlformats.org/drawingml/2006/main"/>
  </p:clrMapOvr>
</p:sld>
</file>