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ffd5548da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0805886cb46a5"/>
  </p:sldMasterIdLst>
  <p:sldIdLst>
    <p:sldId xmlns:r="http://schemas.openxmlformats.org/officeDocument/2006/relationships" id="256" r:id="R65a65c0e0f834159"/>
    <p:sldId xmlns:r="http://schemas.openxmlformats.org/officeDocument/2006/relationships" id="257" r:id="Rba8935a001244241"/>
    <p:sldId xmlns:r="http://schemas.openxmlformats.org/officeDocument/2006/relationships" id="258" r:id="R8d17079391c14d47"/>
    <p:sldId xmlns:r="http://schemas.openxmlformats.org/officeDocument/2006/relationships" id="259" r:id="R17da9f0e31854894"/>
    <p:sldId xmlns:r="http://schemas.openxmlformats.org/officeDocument/2006/relationships" id="260" r:id="R71cb1078b4fe4115"/>
    <p:sldId xmlns:r="http://schemas.openxmlformats.org/officeDocument/2006/relationships" id="261" r:id="R034b2a83c99047bd"/>
    <p:sldId xmlns:r="http://schemas.openxmlformats.org/officeDocument/2006/relationships" id="262" r:id="R9b892028dbf1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0805886cb46a5" /><Relationship Type="http://schemas.openxmlformats.org/officeDocument/2006/relationships/slide" Target="/ppt/slides/slide1.xml" Id="R65a65c0e0f834159" /><Relationship Type="http://schemas.openxmlformats.org/officeDocument/2006/relationships/slide" Target="/ppt/slides/slide2.xml" Id="Rba8935a001244241" /><Relationship Type="http://schemas.openxmlformats.org/officeDocument/2006/relationships/slide" Target="/ppt/slides/slide3.xml" Id="R8d17079391c14d47" /><Relationship Type="http://schemas.openxmlformats.org/officeDocument/2006/relationships/slide" Target="/ppt/slides/slide4.xml" Id="R17da9f0e31854894" /><Relationship Type="http://schemas.openxmlformats.org/officeDocument/2006/relationships/slide" Target="/ppt/slides/slide5.xml" Id="R71cb1078b4fe4115" /><Relationship Type="http://schemas.openxmlformats.org/officeDocument/2006/relationships/slide" Target="/ppt/slides/slide6.xml" Id="R034b2a83c99047bd" /><Relationship Type="http://schemas.openxmlformats.org/officeDocument/2006/relationships/slide" Target="/ppt/slides/slide7.xml" Id="R9b892028dbf1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0b2c079b3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86c484de45a2" /><Relationship Type="http://schemas.openxmlformats.org/officeDocument/2006/relationships/theme" Target="/ppt/slideMasters/theme/theme1.xml" Id="R89050df1e78b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286c484de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505d623c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3e89da49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16d2bc05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25797fc5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aa7adce1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f14013e8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925af2dd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