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8aa2ca23ef46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41d371806f4bb9"/>
  </p:sldMasterIdLst>
  <p:sldIdLst>
    <p:sldId xmlns:r="http://schemas.openxmlformats.org/officeDocument/2006/relationships" id="256" r:id="R5863cecf002c4594"/>
    <p:sldId xmlns:r="http://schemas.openxmlformats.org/officeDocument/2006/relationships" id="257" r:id="Rb844762de0974a7a"/>
    <p:sldId xmlns:r="http://schemas.openxmlformats.org/officeDocument/2006/relationships" id="258" r:id="Rf405c71550b44f12"/>
    <p:sldId xmlns:r="http://schemas.openxmlformats.org/officeDocument/2006/relationships" id="259" r:id="R5ff84688ffc64f54"/>
    <p:sldId xmlns:r="http://schemas.openxmlformats.org/officeDocument/2006/relationships" id="260" r:id="R423d40cd8c5e450a"/>
    <p:sldId xmlns:r="http://schemas.openxmlformats.org/officeDocument/2006/relationships" id="261" r:id="Rc395460a79e740d6"/>
    <p:sldId xmlns:r="http://schemas.openxmlformats.org/officeDocument/2006/relationships" id="262" r:id="R588bf088ff2d41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1d371806f4bb9" /><Relationship Type="http://schemas.openxmlformats.org/officeDocument/2006/relationships/slide" Target="/ppt/slides/slide1.xml" Id="R5863cecf002c4594" /><Relationship Type="http://schemas.openxmlformats.org/officeDocument/2006/relationships/slide" Target="/ppt/slides/slide2.xml" Id="Rb844762de0974a7a" /><Relationship Type="http://schemas.openxmlformats.org/officeDocument/2006/relationships/slide" Target="/ppt/slides/slide3.xml" Id="Rf405c71550b44f12" /><Relationship Type="http://schemas.openxmlformats.org/officeDocument/2006/relationships/slide" Target="/ppt/slides/slide4.xml" Id="R5ff84688ffc64f54" /><Relationship Type="http://schemas.openxmlformats.org/officeDocument/2006/relationships/slide" Target="/ppt/slides/slide5.xml" Id="R423d40cd8c5e450a" /><Relationship Type="http://schemas.openxmlformats.org/officeDocument/2006/relationships/slide" Target="/ppt/slides/slide6.xml" Id="Rc395460a79e740d6" /><Relationship Type="http://schemas.openxmlformats.org/officeDocument/2006/relationships/slide" Target="/ppt/slides/slide7.xml" Id="R588bf088ff2d41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9016da20c4b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61c12f51d4108" /><Relationship Type="http://schemas.openxmlformats.org/officeDocument/2006/relationships/theme" Target="/ppt/slideMasters/theme/theme1.xml" Id="R3ca74466c53947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561c12f51d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f30409b5c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ef1704c1c49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e32547c474e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d1b64a56841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631f6de754b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f772a05214b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de3d47a4944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FOLGEFONNA BEDRIFTSRÅDGIVNING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FOLGEFONNA BEDRIFTSRÅDGIVNING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2 864 097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1 069 092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1 918 610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3 825 443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14 013 655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FOLGEFONNA WERGELAND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Halvorshagen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922 652 368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FOLGEFONNA BEDRIFTSRÅDGIVNING AS</a:t>
            </a:r>
          </a:p>
        </p:txBody>
      </p:sp>
    </p:spTree>
  </p:cSld>
  <p:clrMapOvr>
    <a:masterClrMapping xmlns:a="http://schemas.openxmlformats.org/drawingml/2006/main"/>
  </p:clrMapOvr>
</p:sld>
</file>