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48c837ccf145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f69d4b5dc142cd"/>
  </p:sldMasterIdLst>
  <p:sldIdLst>
    <p:sldId xmlns:r="http://schemas.openxmlformats.org/officeDocument/2006/relationships" id="256" r:id="R835d1d14b2194a9d"/>
    <p:sldId xmlns:r="http://schemas.openxmlformats.org/officeDocument/2006/relationships" id="257" r:id="R4f5fb8d966e74d72"/>
    <p:sldId xmlns:r="http://schemas.openxmlformats.org/officeDocument/2006/relationships" id="258" r:id="R3af59f2c7fad47cd"/>
    <p:sldId xmlns:r="http://schemas.openxmlformats.org/officeDocument/2006/relationships" id="259" r:id="R425846794d124e42"/>
    <p:sldId xmlns:r="http://schemas.openxmlformats.org/officeDocument/2006/relationships" id="260" r:id="R89512a0c7ca34e66"/>
    <p:sldId xmlns:r="http://schemas.openxmlformats.org/officeDocument/2006/relationships" id="261" r:id="Rf4a69a9d990e40d7"/>
    <p:sldId xmlns:r="http://schemas.openxmlformats.org/officeDocument/2006/relationships" id="262" r:id="R4619082fcb1347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f69d4b5dc142cd" /><Relationship Type="http://schemas.openxmlformats.org/officeDocument/2006/relationships/slide" Target="/ppt/slides/slide1.xml" Id="R835d1d14b2194a9d" /><Relationship Type="http://schemas.openxmlformats.org/officeDocument/2006/relationships/slide" Target="/ppt/slides/slide2.xml" Id="R4f5fb8d966e74d72" /><Relationship Type="http://schemas.openxmlformats.org/officeDocument/2006/relationships/slide" Target="/ppt/slides/slide3.xml" Id="R3af59f2c7fad47cd" /><Relationship Type="http://schemas.openxmlformats.org/officeDocument/2006/relationships/slide" Target="/ppt/slides/slide4.xml" Id="R425846794d124e42" /><Relationship Type="http://schemas.openxmlformats.org/officeDocument/2006/relationships/slide" Target="/ppt/slides/slide5.xml" Id="R89512a0c7ca34e66" /><Relationship Type="http://schemas.openxmlformats.org/officeDocument/2006/relationships/slide" Target="/ppt/slides/slide6.xml" Id="Rf4a69a9d990e40d7" /><Relationship Type="http://schemas.openxmlformats.org/officeDocument/2006/relationships/slide" Target="/ppt/slides/slide7.xml" Id="R4619082fcb1347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1da8e88ce84d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d5b44fcae4f10" /><Relationship Type="http://schemas.openxmlformats.org/officeDocument/2006/relationships/theme" Target="/ppt/slideMasters/theme/theme1.xml" Id="R45f00e7ad3254f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9d5b44fcae4f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507cfc3b047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051cab5e841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fc93ba4a749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cf8c3d5cf45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88b8e03b241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7e65372004a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116c248dd46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CONRADI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CONRADI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CONRADI INVEST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CONRADI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CONRADI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CONRADI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347 976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7 826 832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7 826 832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CONRADI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CONRADI ØSTHUS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CONRADI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Gjønnesskogen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922 661 537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CONRADI INVEST AS</a:t>
            </a:r>
          </a:p>
        </p:txBody>
      </p:sp>
    </p:spTree>
  </p:cSld>
  <p:clrMapOvr>
    <a:masterClrMapping xmlns:a="http://schemas.openxmlformats.org/drawingml/2006/main"/>
  </p:clrMapOvr>
</p:sld>
</file>