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c44838339243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b21cd3698f4f91"/>
  </p:sldMasterIdLst>
  <p:sldIdLst>
    <p:sldId xmlns:r="http://schemas.openxmlformats.org/officeDocument/2006/relationships" id="256" r:id="Rc4e45a766e624723"/>
    <p:sldId xmlns:r="http://schemas.openxmlformats.org/officeDocument/2006/relationships" id="257" r:id="R959d5d3ccbc84d2c"/>
    <p:sldId xmlns:r="http://schemas.openxmlformats.org/officeDocument/2006/relationships" id="258" r:id="R7fd8bbc2fecd449c"/>
    <p:sldId xmlns:r="http://schemas.openxmlformats.org/officeDocument/2006/relationships" id="259" r:id="Re9a550411bd544b5"/>
    <p:sldId xmlns:r="http://schemas.openxmlformats.org/officeDocument/2006/relationships" id="260" r:id="R6c6ac105a6e64e5e"/>
    <p:sldId xmlns:r="http://schemas.openxmlformats.org/officeDocument/2006/relationships" id="261" r:id="R2f1c4bc418314d7a"/>
    <p:sldId xmlns:r="http://schemas.openxmlformats.org/officeDocument/2006/relationships" id="262" r:id="Ra555b3c72dab40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b21cd3698f4f91" /><Relationship Type="http://schemas.openxmlformats.org/officeDocument/2006/relationships/slide" Target="/ppt/slides/slide1.xml" Id="Rc4e45a766e624723" /><Relationship Type="http://schemas.openxmlformats.org/officeDocument/2006/relationships/slide" Target="/ppt/slides/slide2.xml" Id="R959d5d3ccbc84d2c" /><Relationship Type="http://schemas.openxmlformats.org/officeDocument/2006/relationships/slide" Target="/ppt/slides/slide3.xml" Id="R7fd8bbc2fecd449c" /><Relationship Type="http://schemas.openxmlformats.org/officeDocument/2006/relationships/slide" Target="/ppt/slides/slide4.xml" Id="Re9a550411bd544b5" /><Relationship Type="http://schemas.openxmlformats.org/officeDocument/2006/relationships/slide" Target="/ppt/slides/slide5.xml" Id="R6c6ac105a6e64e5e" /><Relationship Type="http://schemas.openxmlformats.org/officeDocument/2006/relationships/slide" Target="/ppt/slides/slide6.xml" Id="R2f1c4bc418314d7a" /><Relationship Type="http://schemas.openxmlformats.org/officeDocument/2006/relationships/slide" Target="/ppt/slides/slide7.xml" Id="Ra555b3c72dab40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1a5db1f7994f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14d61df644fc6" /><Relationship Type="http://schemas.openxmlformats.org/officeDocument/2006/relationships/theme" Target="/ppt/slideMasters/theme/theme1.xml" Id="Re919788e6ed94e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a14d61df644f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4c3c447d94d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d2f7dae794f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a2f5920c048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0b89b5f8146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8a2b7153949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edfcb8d8f41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99332e1d04f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MANT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1 739 573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42 983 643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46 184 777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MALDE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Åsentunet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922 690 405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 AS</a:t>
            </a:r>
          </a:p>
        </p:txBody>
      </p:sp>
    </p:spTree>
  </p:cSld>
  <p:clrMapOvr>
    <a:masterClrMapping xmlns:a="http://schemas.openxmlformats.org/drawingml/2006/main"/>
  </p:clrMapOvr>
</p:sld>
</file>