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dd4091df4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386ef8ab34b73"/>
  </p:sldMasterIdLst>
  <p:sldIdLst>
    <p:sldId xmlns:r="http://schemas.openxmlformats.org/officeDocument/2006/relationships" id="256" r:id="R87f5a662bbb24eeb"/>
    <p:sldId xmlns:r="http://schemas.openxmlformats.org/officeDocument/2006/relationships" id="257" r:id="Rccbd30ac7c044528"/>
    <p:sldId xmlns:r="http://schemas.openxmlformats.org/officeDocument/2006/relationships" id="258" r:id="R242ad54e12294a7f"/>
    <p:sldId xmlns:r="http://schemas.openxmlformats.org/officeDocument/2006/relationships" id="259" r:id="Rd87463d81d054ff6"/>
    <p:sldId xmlns:r="http://schemas.openxmlformats.org/officeDocument/2006/relationships" id="260" r:id="Rbc9a9f54b61f46d5"/>
    <p:sldId xmlns:r="http://schemas.openxmlformats.org/officeDocument/2006/relationships" id="261" r:id="R89bdab72eb334ea4"/>
    <p:sldId xmlns:r="http://schemas.openxmlformats.org/officeDocument/2006/relationships" id="262" r:id="R65cc8d55131d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386ef8ab34b73" /><Relationship Type="http://schemas.openxmlformats.org/officeDocument/2006/relationships/slide" Target="/ppt/slides/slide1.xml" Id="R87f5a662bbb24eeb" /><Relationship Type="http://schemas.openxmlformats.org/officeDocument/2006/relationships/slide" Target="/ppt/slides/slide2.xml" Id="Rccbd30ac7c044528" /><Relationship Type="http://schemas.openxmlformats.org/officeDocument/2006/relationships/slide" Target="/ppt/slides/slide3.xml" Id="R242ad54e12294a7f" /><Relationship Type="http://schemas.openxmlformats.org/officeDocument/2006/relationships/slide" Target="/ppt/slides/slide4.xml" Id="Rd87463d81d054ff6" /><Relationship Type="http://schemas.openxmlformats.org/officeDocument/2006/relationships/slide" Target="/ppt/slides/slide5.xml" Id="Rbc9a9f54b61f46d5" /><Relationship Type="http://schemas.openxmlformats.org/officeDocument/2006/relationships/slide" Target="/ppt/slides/slide6.xml" Id="R89bdab72eb334ea4" /><Relationship Type="http://schemas.openxmlformats.org/officeDocument/2006/relationships/slide" Target="/ppt/slides/slide7.xml" Id="R65cc8d55131d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09f72a610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dc6e2e6f4cfd" /><Relationship Type="http://schemas.openxmlformats.org/officeDocument/2006/relationships/theme" Target="/ppt/slideMasters/theme/theme1.xml" Id="R71294af020a7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8dc6e2e6f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7f9298856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3e09f118344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b6704a998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d33138da0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50c425b2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d688a1bcd44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9c5bac332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DELIB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DELIB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2 462 450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CLARA DALAN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922 693 528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DELIB ØKONOMI AS</a:t>
            </a:r>
          </a:p>
        </p:txBody>
      </p:sp>
    </p:spTree>
  </p:cSld>
  <p:clrMapOvr>
    <a:masterClrMapping xmlns:a="http://schemas.openxmlformats.org/drawingml/2006/main"/>
  </p:clrMapOvr>
</p:sld>
</file>