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b02ee7bffc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e6b8933df4da3"/>
  </p:sldMasterIdLst>
  <p:sldIdLst>
    <p:sldId xmlns:r="http://schemas.openxmlformats.org/officeDocument/2006/relationships" id="256" r:id="Rcb21297c724e4daa"/>
    <p:sldId xmlns:r="http://schemas.openxmlformats.org/officeDocument/2006/relationships" id="257" r:id="Ra1324b3ab4514981"/>
    <p:sldId xmlns:r="http://schemas.openxmlformats.org/officeDocument/2006/relationships" id="258" r:id="R08785e6c49d546e6"/>
    <p:sldId xmlns:r="http://schemas.openxmlformats.org/officeDocument/2006/relationships" id="259" r:id="R893416a7809d4460"/>
    <p:sldId xmlns:r="http://schemas.openxmlformats.org/officeDocument/2006/relationships" id="260" r:id="R57cc78b652534488"/>
    <p:sldId xmlns:r="http://schemas.openxmlformats.org/officeDocument/2006/relationships" id="261" r:id="Raa899096db73483d"/>
    <p:sldId xmlns:r="http://schemas.openxmlformats.org/officeDocument/2006/relationships" id="262" r:id="Raa8f417abe3a48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e6b8933df4da3" /><Relationship Type="http://schemas.openxmlformats.org/officeDocument/2006/relationships/slide" Target="/ppt/slides/slide1.xml" Id="Rcb21297c724e4daa" /><Relationship Type="http://schemas.openxmlformats.org/officeDocument/2006/relationships/slide" Target="/ppt/slides/slide2.xml" Id="Ra1324b3ab4514981" /><Relationship Type="http://schemas.openxmlformats.org/officeDocument/2006/relationships/slide" Target="/ppt/slides/slide3.xml" Id="R08785e6c49d546e6" /><Relationship Type="http://schemas.openxmlformats.org/officeDocument/2006/relationships/slide" Target="/ppt/slides/slide4.xml" Id="R893416a7809d4460" /><Relationship Type="http://schemas.openxmlformats.org/officeDocument/2006/relationships/slide" Target="/ppt/slides/slide5.xml" Id="R57cc78b652534488" /><Relationship Type="http://schemas.openxmlformats.org/officeDocument/2006/relationships/slide" Target="/ppt/slides/slide6.xml" Id="Raa899096db73483d" /><Relationship Type="http://schemas.openxmlformats.org/officeDocument/2006/relationships/slide" Target="/ppt/slides/slide7.xml" Id="Raa8f417abe3a48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cd64e64695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72bb68e514dd3" /><Relationship Type="http://schemas.openxmlformats.org/officeDocument/2006/relationships/theme" Target="/ppt/slideMasters/theme/theme1.xml" Id="R5a478c7017ed4f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f72bb68e51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06908deb4f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59bb54a7141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953715f08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95f39626243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d50495d0644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f3a4d2ecf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3512d5f3b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ALHA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ALHA HOLDING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26 832 385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19 083 935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23 540 407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ALEKSANDER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Lønnestien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922 703 477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ALHA HOLDING AS</a:t>
            </a:r>
          </a:p>
        </p:txBody>
      </p:sp>
    </p:spTree>
  </p:cSld>
  <p:clrMapOvr>
    <a:masterClrMapping xmlns:a="http://schemas.openxmlformats.org/drawingml/2006/main"/>
  </p:clrMapOvr>
</p:sld>
</file>