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5a2cf6671d6450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f0916b083114fd8"/>
  </p:sldMasterIdLst>
  <p:sldIdLst>
    <p:sldId xmlns:r="http://schemas.openxmlformats.org/officeDocument/2006/relationships" id="256" r:id="R8843fa85e6654ce5"/>
    <p:sldId xmlns:r="http://schemas.openxmlformats.org/officeDocument/2006/relationships" id="257" r:id="R3eb378afe4c646a7"/>
    <p:sldId xmlns:r="http://schemas.openxmlformats.org/officeDocument/2006/relationships" id="258" r:id="Rd74fb5ec6fc84656"/>
    <p:sldId xmlns:r="http://schemas.openxmlformats.org/officeDocument/2006/relationships" id="259" r:id="Rfd224a5e77a243a3"/>
    <p:sldId xmlns:r="http://schemas.openxmlformats.org/officeDocument/2006/relationships" id="260" r:id="R74efbed1185c4a64"/>
    <p:sldId xmlns:r="http://schemas.openxmlformats.org/officeDocument/2006/relationships" id="261" r:id="R5221418e9c3441cf"/>
    <p:sldId xmlns:r="http://schemas.openxmlformats.org/officeDocument/2006/relationships" id="262" r:id="R303523a2f7fd48d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0916b083114fd8" /><Relationship Type="http://schemas.openxmlformats.org/officeDocument/2006/relationships/slide" Target="/ppt/slides/slide1.xml" Id="R8843fa85e6654ce5" /><Relationship Type="http://schemas.openxmlformats.org/officeDocument/2006/relationships/slide" Target="/ppt/slides/slide2.xml" Id="R3eb378afe4c646a7" /><Relationship Type="http://schemas.openxmlformats.org/officeDocument/2006/relationships/slide" Target="/ppt/slides/slide3.xml" Id="Rd74fb5ec6fc84656" /><Relationship Type="http://schemas.openxmlformats.org/officeDocument/2006/relationships/slide" Target="/ppt/slides/slide4.xml" Id="Rfd224a5e77a243a3" /><Relationship Type="http://schemas.openxmlformats.org/officeDocument/2006/relationships/slide" Target="/ppt/slides/slide5.xml" Id="R74efbed1185c4a64" /><Relationship Type="http://schemas.openxmlformats.org/officeDocument/2006/relationships/slide" Target="/ppt/slides/slide6.xml" Id="R5221418e9c3441cf" /><Relationship Type="http://schemas.openxmlformats.org/officeDocument/2006/relationships/slide" Target="/ppt/slides/slide7.xml" Id="R303523a2f7fd48d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39e893c342468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1f88c585e84ae5" /><Relationship Type="http://schemas.openxmlformats.org/officeDocument/2006/relationships/theme" Target="/ppt/slideMasters/theme/theme1.xml" Id="R171af5b99b984ed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21f88c585e84ae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5c9c3e9e9444f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5df09ed409434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3d350cb2fc431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0948ee73244c9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1f4074f71240e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14569f1632445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7170ae1be642f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CTS CAPITAL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CTS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CTS CAPITAL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CTS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CTS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CTS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950 856 794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942 070 676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922 405 122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2 805 041 688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2 805 116 830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CTS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BAGGINS AG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CTS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Haakon VIIs 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922 703 574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CTS CAPITAL AS</a:t>
            </a:r>
          </a:p>
        </p:txBody>
      </p:sp>
    </p:spTree>
  </p:cSld>
  <p:clrMapOvr>
    <a:masterClrMapping xmlns:a="http://schemas.openxmlformats.org/drawingml/2006/main"/>
  </p:clrMapOvr>
</p:sld>
</file>