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6da3b646cf48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111f1e1a474f2c"/>
  </p:sldMasterIdLst>
  <p:sldIdLst>
    <p:sldId xmlns:r="http://schemas.openxmlformats.org/officeDocument/2006/relationships" id="256" r:id="Rf8bc7574107148d6"/>
    <p:sldId xmlns:r="http://schemas.openxmlformats.org/officeDocument/2006/relationships" id="257" r:id="Rd7e1c45df7bc4a73"/>
    <p:sldId xmlns:r="http://schemas.openxmlformats.org/officeDocument/2006/relationships" id="258" r:id="R3456e998c4a14aba"/>
    <p:sldId xmlns:r="http://schemas.openxmlformats.org/officeDocument/2006/relationships" id="259" r:id="Rdc900148f1fd4ccf"/>
    <p:sldId xmlns:r="http://schemas.openxmlformats.org/officeDocument/2006/relationships" id="260" r:id="Ra2726bf258864eda"/>
    <p:sldId xmlns:r="http://schemas.openxmlformats.org/officeDocument/2006/relationships" id="261" r:id="R45eb75827b82423f"/>
    <p:sldId xmlns:r="http://schemas.openxmlformats.org/officeDocument/2006/relationships" id="262" r:id="R0017cfe0b1b741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111f1e1a474f2c" /><Relationship Type="http://schemas.openxmlformats.org/officeDocument/2006/relationships/slide" Target="/ppt/slides/slide1.xml" Id="Rf8bc7574107148d6" /><Relationship Type="http://schemas.openxmlformats.org/officeDocument/2006/relationships/slide" Target="/ppt/slides/slide2.xml" Id="Rd7e1c45df7bc4a73" /><Relationship Type="http://schemas.openxmlformats.org/officeDocument/2006/relationships/slide" Target="/ppt/slides/slide3.xml" Id="R3456e998c4a14aba" /><Relationship Type="http://schemas.openxmlformats.org/officeDocument/2006/relationships/slide" Target="/ppt/slides/slide4.xml" Id="Rdc900148f1fd4ccf" /><Relationship Type="http://schemas.openxmlformats.org/officeDocument/2006/relationships/slide" Target="/ppt/slides/slide5.xml" Id="Ra2726bf258864eda" /><Relationship Type="http://schemas.openxmlformats.org/officeDocument/2006/relationships/slide" Target="/ppt/slides/slide6.xml" Id="R45eb75827b82423f" /><Relationship Type="http://schemas.openxmlformats.org/officeDocument/2006/relationships/slide" Target="/ppt/slides/slide7.xml" Id="R0017cfe0b1b741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551da9dee04e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eba8cab204fa8" /><Relationship Type="http://schemas.openxmlformats.org/officeDocument/2006/relationships/theme" Target="/ppt/slideMasters/theme/theme1.xml" Id="R4da9b831a65246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9eba8cab204f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a6f0f50ee4d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a37190f8349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638d4889e44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f0d042d8e41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d539709154d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60684fcb244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cb65e0cbf49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B&amp;G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B&amp;G REGNSKAP AS ble etablert [år] og holder til i Rud.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9 747 623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2 063 545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1 636 839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3 587 851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BASTIAN BIE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GRØNDAL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 GREVE ROSE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 GRØNDAL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Baker Østbys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1351 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bastian@b-g-r.no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www.b-g-r.no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922 709 300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REGNSKAP AS</a:t>
            </a:r>
          </a:p>
        </p:txBody>
      </p:sp>
    </p:spTree>
  </p:cSld>
  <p:clrMapOvr>
    <a:masterClrMapping xmlns:a="http://schemas.openxmlformats.org/drawingml/2006/main"/>
  </p:clrMapOvr>
</p:sld>
</file>