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4df5253c5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42448113d4475"/>
  </p:sldMasterIdLst>
  <p:sldIdLst>
    <p:sldId xmlns:r="http://schemas.openxmlformats.org/officeDocument/2006/relationships" id="256" r:id="R607ccc929c5a4066"/>
    <p:sldId xmlns:r="http://schemas.openxmlformats.org/officeDocument/2006/relationships" id="257" r:id="Rdfccc724a6dc4fce"/>
    <p:sldId xmlns:r="http://schemas.openxmlformats.org/officeDocument/2006/relationships" id="258" r:id="Rc5e26c9e1dc3485d"/>
    <p:sldId xmlns:r="http://schemas.openxmlformats.org/officeDocument/2006/relationships" id="259" r:id="R30439ad219a94024"/>
    <p:sldId xmlns:r="http://schemas.openxmlformats.org/officeDocument/2006/relationships" id="260" r:id="R57e843bd31b9416f"/>
    <p:sldId xmlns:r="http://schemas.openxmlformats.org/officeDocument/2006/relationships" id="261" r:id="R4d75c345f34e4b2e"/>
    <p:sldId xmlns:r="http://schemas.openxmlformats.org/officeDocument/2006/relationships" id="262" r:id="Re6bcf56308ae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42448113d4475" /><Relationship Type="http://schemas.openxmlformats.org/officeDocument/2006/relationships/slide" Target="/ppt/slides/slide1.xml" Id="R607ccc929c5a4066" /><Relationship Type="http://schemas.openxmlformats.org/officeDocument/2006/relationships/slide" Target="/ppt/slides/slide2.xml" Id="Rdfccc724a6dc4fce" /><Relationship Type="http://schemas.openxmlformats.org/officeDocument/2006/relationships/slide" Target="/ppt/slides/slide3.xml" Id="Rc5e26c9e1dc3485d" /><Relationship Type="http://schemas.openxmlformats.org/officeDocument/2006/relationships/slide" Target="/ppt/slides/slide4.xml" Id="R30439ad219a94024" /><Relationship Type="http://schemas.openxmlformats.org/officeDocument/2006/relationships/slide" Target="/ppt/slides/slide5.xml" Id="R57e843bd31b9416f" /><Relationship Type="http://schemas.openxmlformats.org/officeDocument/2006/relationships/slide" Target="/ppt/slides/slide6.xml" Id="R4d75c345f34e4b2e" /><Relationship Type="http://schemas.openxmlformats.org/officeDocument/2006/relationships/slide" Target="/ppt/slides/slide7.xml" Id="Re6bcf56308ae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c4e9166794e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cf52437094d7c" /><Relationship Type="http://schemas.openxmlformats.org/officeDocument/2006/relationships/theme" Target="/ppt/slideMasters/theme/theme1.xml" Id="R6b748afd107a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cf5243709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d720f525c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8af8f5254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61cbcbd89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b6cf63809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f3f60449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1a4b96173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2e64e75c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FTL CAPITAL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817 813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631 611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CHRISTIAN KROKEIDE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Føllingstads veg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922 712 271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